
<file path=[Content_Types].xml><?xml version="1.0" encoding="utf-8"?>
<Types xmlns="http://schemas.openxmlformats.org/package/2006/content-types">
  <Default Extension="mp3" ContentType="audio/mpeg"/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2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4478" r:id="rId4"/>
  </p:sldMasterIdLst>
  <p:notesMasterIdLst>
    <p:notesMasterId r:id="rId12"/>
  </p:notesMasterIdLst>
  <p:handoutMasterIdLst>
    <p:handoutMasterId r:id="rId13"/>
  </p:handoutMasterIdLst>
  <p:sldIdLst>
    <p:sldId id="256" r:id="rId5"/>
    <p:sldId id="269" r:id="rId6"/>
    <p:sldId id="266" r:id="rId7"/>
    <p:sldId id="263" r:id="rId8"/>
    <p:sldId id="267" r:id="rId9"/>
    <p:sldId id="268" r:id="rId10"/>
    <p:sldId id="270" r:id="rId11"/>
  </p:sldIdLst>
  <p:sldSz cx="12192000" cy="6858000"/>
  <p:notesSz cx="6858000" cy="9144000"/>
  <p:defaultTextStyle>
    <a:defPPr rtl="0">
      <a:defRPr lang="ru-ru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294" autoAdjust="0"/>
    <p:restoredTop sz="96357" autoAdjust="0"/>
  </p:normalViewPr>
  <p:slideViewPr>
    <p:cSldViewPr snapToGrid="0">
      <p:cViewPr varScale="1">
        <p:scale>
          <a:sx n="72" d="100"/>
          <a:sy n="72" d="100"/>
        </p:scale>
        <p:origin x="630" y="78"/>
      </p:cViewPr>
      <p:guideLst/>
    </p:cSldViewPr>
  </p:slideViewPr>
  <p:outlineViewPr>
    <p:cViewPr>
      <p:scale>
        <a:sx n="33" d="100"/>
        <a:sy n="33" d="100"/>
      </p:scale>
      <p:origin x="0" y="-474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9" d="100"/>
          <a:sy n="89" d="100"/>
        </p:scale>
        <p:origin x="3000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B08BA36-A16A-4C16-8F63-9AEE3FB76278}" type="doc">
      <dgm:prSet loTypeId="urn:microsoft.com/office/officeart/2016/7/layout/HexagonTimeline" loCatId="process" qsTypeId="urn:microsoft.com/office/officeart/2005/8/quickstyle/simple5" qsCatId="simple" csTypeId="urn:microsoft.com/office/officeart/2005/8/colors/accent5_2" csCatId="accent5" phldr="1"/>
      <dgm:spPr/>
      <dgm:t>
        <a:bodyPr rtlCol="0"/>
        <a:lstStyle/>
        <a:p>
          <a:pPr rtl="0"/>
          <a:endParaRPr lang="en-US"/>
        </a:p>
      </dgm:t>
    </dgm:pt>
    <dgm:pt modelId="{79D5E37C-6EE5-46B4-B136-E5E388C14C15}">
      <dgm:prSet/>
      <dgm:spPr>
        <a:solidFill>
          <a:schemeClr val="accent1">
            <a:lumMod val="50000"/>
          </a:schemeClr>
        </a:solidFill>
        <a:ln>
          <a:noFill/>
        </a:ln>
        <a:effectLst/>
      </dgm:spPr>
      <dgm:t>
        <a:bodyPr rtlCol="0"/>
        <a:lstStyle/>
        <a:p>
          <a:pPr rtl="0"/>
          <a:r>
            <a:rPr lang="ru-RU" dirty="0"/>
            <a:t>30.03.2015 г.</a:t>
          </a:r>
        </a:p>
      </dgm:t>
    </dgm:pt>
    <dgm:pt modelId="{BE57F84A-B207-4C0D-8E09-A4D38A4F8E76}" type="parTrans" cxnId="{BCE39BB1-C22E-497B-987C-BCBDA5A4375D}">
      <dgm:prSet/>
      <dgm:spPr/>
      <dgm:t>
        <a:bodyPr rtlCol="0"/>
        <a:lstStyle/>
        <a:p>
          <a:pPr rtl="0"/>
          <a:endParaRPr lang="ru-RU" dirty="0"/>
        </a:p>
      </dgm:t>
    </dgm:pt>
    <dgm:pt modelId="{5D7642E4-C295-4232-A0B9-FFB60ECA314A}" type="sibTrans" cxnId="{BCE39BB1-C22E-497B-987C-BCBDA5A4375D}">
      <dgm:prSet/>
      <dgm:spPr/>
      <dgm:t>
        <a:bodyPr rtlCol="0"/>
        <a:lstStyle/>
        <a:p>
          <a:pPr rtl="0"/>
          <a:endParaRPr lang="ru-RU" dirty="0"/>
        </a:p>
      </dgm:t>
    </dgm:pt>
    <dgm:pt modelId="{3E75349A-CDC7-4946-94A4-E34887B449BA}">
      <dgm:prSet custT="1"/>
      <dgm:spPr/>
      <dgm:t>
        <a:bodyPr rtlCol="0"/>
        <a:lstStyle/>
        <a:p>
          <a:pPr rtl="0"/>
          <a:r>
            <a:rPr lang="ru-RU" sz="1500" dirty="0"/>
            <a:t>Принята на работу в ОСО уборщиком служебных помещений</a:t>
          </a:r>
        </a:p>
      </dgm:t>
    </dgm:pt>
    <dgm:pt modelId="{6A082C22-5B54-4131-AEF5-F8B4CD621D35}" type="parTrans" cxnId="{87C2CCCD-2503-438C-8922-672436A9A51E}">
      <dgm:prSet/>
      <dgm:spPr/>
      <dgm:t>
        <a:bodyPr rtlCol="0"/>
        <a:lstStyle/>
        <a:p>
          <a:pPr rtl="0"/>
          <a:endParaRPr lang="ru-RU" dirty="0"/>
        </a:p>
      </dgm:t>
    </dgm:pt>
    <dgm:pt modelId="{18BA5848-4D28-4878-98D0-6627678AB161}" type="sibTrans" cxnId="{87C2CCCD-2503-438C-8922-672436A9A51E}">
      <dgm:prSet/>
      <dgm:spPr/>
      <dgm:t>
        <a:bodyPr rtlCol="0"/>
        <a:lstStyle/>
        <a:p>
          <a:pPr rtl="0"/>
          <a:endParaRPr lang="ru-RU" dirty="0"/>
        </a:p>
      </dgm:t>
    </dgm:pt>
    <dgm:pt modelId="{5A7CD7F9-CA4B-4E8F-A1BF-F25860D96E9D}">
      <dgm:prSet/>
      <dgm:spPr>
        <a:solidFill>
          <a:schemeClr val="tx1">
            <a:lumMod val="85000"/>
            <a:lumOff val="15000"/>
          </a:schemeClr>
        </a:solidFill>
        <a:ln>
          <a:noFill/>
        </a:ln>
        <a:effectLst/>
      </dgm:spPr>
      <dgm:t>
        <a:bodyPr rtlCol="0"/>
        <a:lstStyle/>
        <a:p>
          <a:pPr rtl="0"/>
          <a:r>
            <a:rPr lang="ru-RU" dirty="0"/>
            <a:t>09.10.2015 г. </a:t>
          </a:r>
        </a:p>
      </dgm:t>
    </dgm:pt>
    <dgm:pt modelId="{D4EECE8E-3013-448B-9DF7-8C096854C02A}" type="parTrans" cxnId="{8668B309-818E-4D64-A43A-A3D51BDFF9E4}">
      <dgm:prSet/>
      <dgm:spPr/>
      <dgm:t>
        <a:bodyPr rtlCol="0"/>
        <a:lstStyle/>
        <a:p>
          <a:pPr rtl="0"/>
          <a:endParaRPr lang="ru-RU" dirty="0"/>
        </a:p>
      </dgm:t>
    </dgm:pt>
    <dgm:pt modelId="{22778933-56E6-4E89-B68E-F8578CFE0734}" type="sibTrans" cxnId="{8668B309-818E-4D64-A43A-A3D51BDFF9E4}">
      <dgm:prSet/>
      <dgm:spPr/>
      <dgm:t>
        <a:bodyPr rtlCol="0"/>
        <a:lstStyle/>
        <a:p>
          <a:pPr rtl="0"/>
          <a:endParaRPr lang="ru-RU" dirty="0"/>
        </a:p>
      </dgm:t>
    </dgm:pt>
    <dgm:pt modelId="{721865A7-48DF-48AF-B013-2706AB04AECB}">
      <dgm:prSet custT="1"/>
      <dgm:spPr/>
      <dgm:t>
        <a:bodyPr rtlCol="0"/>
        <a:lstStyle/>
        <a:p>
          <a:pPr rtl="0"/>
          <a:r>
            <a:rPr lang="ru-RU" sz="1500" noProof="0" dirty="0"/>
            <a:t>Переведена в отделение </a:t>
          </a:r>
          <a:r>
            <a:rPr lang="ru-RU" sz="1500" noProof="0" dirty="0" err="1"/>
            <a:t>РХМДиЛ</a:t>
          </a:r>
          <a:r>
            <a:rPr lang="ru-RU" sz="1500" noProof="0" dirty="0"/>
            <a:t> операционной санитаркой</a:t>
          </a:r>
        </a:p>
      </dgm:t>
    </dgm:pt>
    <dgm:pt modelId="{9867F13E-F6DE-45B4-9F66-F9748662E707}" type="parTrans" cxnId="{CD5F7384-F42E-47EB-A5DD-AC4847277DA6}">
      <dgm:prSet/>
      <dgm:spPr/>
      <dgm:t>
        <a:bodyPr rtlCol="0"/>
        <a:lstStyle/>
        <a:p>
          <a:pPr rtl="0"/>
          <a:endParaRPr lang="ru-RU" dirty="0"/>
        </a:p>
      </dgm:t>
    </dgm:pt>
    <dgm:pt modelId="{C10D6369-C1DA-4ABD-A9C2-1793F41241FC}" type="sibTrans" cxnId="{CD5F7384-F42E-47EB-A5DD-AC4847277DA6}">
      <dgm:prSet/>
      <dgm:spPr/>
      <dgm:t>
        <a:bodyPr rtlCol="0"/>
        <a:lstStyle/>
        <a:p>
          <a:pPr rtl="0"/>
          <a:endParaRPr lang="ru-RU" dirty="0"/>
        </a:p>
      </dgm:t>
    </dgm:pt>
    <dgm:pt modelId="{6EC236B8-3DCD-4D3B-BA1A-4DDB2D1D0501}">
      <dgm:prSet/>
      <dgm:spPr>
        <a:solidFill>
          <a:schemeClr val="bg1">
            <a:lumMod val="85000"/>
          </a:schemeClr>
        </a:solidFill>
        <a:ln>
          <a:noFill/>
        </a:ln>
        <a:effectLst/>
      </dgm:spPr>
      <dgm:t>
        <a:bodyPr rtlCol="0"/>
        <a:lstStyle/>
        <a:p>
          <a:pPr rtl="0"/>
          <a:r>
            <a:rPr lang="ru-RU" dirty="0">
              <a:solidFill>
                <a:schemeClr val="tx1"/>
              </a:solidFill>
            </a:rPr>
            <a:t>01.03.2017 г.  </a:t>
          </a:r>
        </a:p>
      </dgm:t>
    </dgm:pt>
    <dgm:pt modelId="{A089C88B-5621-431F-9218-EEAA3DB4532B}" type="parTrans" cxnId="{DEBF011F-DBF0-41C7-AD96-98CB1261F1E6}">
      <dgm:prSet/>
      <dgm:spPr/>
      <dgm:t>
        <a:bodyPr rtlCol="0"/>
        <a:lstStyle/>
        <a:p>
          <a:pPr rtl="0"/>
          <a:endParaRPr lang="ru-RU" dirty="0"/>
        </a:p>
      </dgm:t>
    </dgm:pt>
    <dgm:pt modelId="{0392B523-7A12-4227-AFCC-1ECAFEDF80F5}" type="sibTrans" cxnId="{DEBF011F-DBF0-41C7-AD96-98CB1261F1E6}">
      <dgm:prSet/>
      <dgm:spPr/>
      <dgm:t>
        <a:bodyPr rtlCol="0"/>
        <a:lstStyle/>
        <a:p>
          <a:pPr rtl="0"/>
          <a:endParaRPr lang="ru-RU" dirty="0"/>
        </a:p>
      </dgm:t>
    </dgm:pt>
    <dgm:pt modelId="{77CFE12A-47BC-4C5B-8B19-9A3624B335DE}">
      <dgm:prSet custT="1"/>
      <dgm:spPr/>
      <dgm:t>
        <a:bodyPr rtlCol="0"/>
        <a:lstStyle/>
        <a:p>
          <a:pPr rtl="0"/>
          <a:r>
            <a:rPr lang="ru-RU" sz="1500" dirty="0"/>
            <a:t>Переведена на должность заведующей хозяйством отделения </a:t>
          </a:r>
          <a:r>
            <a:rPr lang="ru-RU" sz="1500" dirty="0" err="1"/>
            <a:t>РХМДиЛ</a:t>
          </a:r>
          <a:endParaRPr lang="ru-RU" sz="1500" dirty="0"/>
        </a:p>
      </dgm:t>
    </dgm:pt>
    <dgm:pt modelId="{EA77DA41-DCDA-4F52-8093-032D4584C46B}" type="parTrans" cxnId="{E619F6D2-AB4E-4568-AA0D-DD5B723984E4}">
      <dgm:prSet/>
      <dgm:spPr/>
      <dgm:t>
        <a:bodyPr rtlCol="0"/>
        <a:lstStyle/>
        <a:p>
          <a:pPr rtl="0"/>
          <a:endParaRPr lang="ru-RU" dirty="0"/>
        </a:p>
      </dgm:t>
    </dgm:pt>
    <dgm:pt modelId="{2063576C-C2E8-4611-9778-BA81802BB256}" type="sibTrans" cxnId="{E619F6D2-AB4E-4568-AA0D-DD5B723984E4}">
      <dgm:prSet/>
      <dgm:spPr/>
      <dgm:t>
        <a:bodyPr rtlCol="0"/>
        <a:lstStyle/>
        <a:p>
          <a:pPr rtl="0"/>
          <a:endParaRPr lang="ru-RU" dirty="0"/>
        </a:p>
      </dgm:t>
    </dgm:pt>
    <dgm:pt modelId="{BA270F43-0C36-4246-8BB8-6065D927DFD3}" type="pres">
      <dgm:prSet presAssocID="{AB08BA36-A16A-4C16-8F63-9AEE3FB76278}" presName="Name0" presStyleCnt="0">
        <dgm:presLayoutVars>
          <dgm:chMax/>
          <dgm:chPref/>
          <dgm:animLvl val="lvl"/>
        </dgm:presLayoutVars>
      </dgm:prSet>
      <dgm:spPr/>
    </dgm:pt>
    <dgm:pt modelId="{DB77968F-28AC-402A-ADE0-64611B01B33F}" type="pres">
      <dgm:prSet presAssocID="{79D5E37C-6EE5-46B4-B136-E5E388C14C15}" presName="composite" presStyleCnt="0"/>
      <dgm:spPr/>
    </dgm:pt>
    <dgm:pt modelId="{87197975-52CC-4703-B090-3C0D7101D171}" type="pres">
      <dgm:prSet presAssocID="{79D5E37C-6EE5-46B4-B136-E5E388C14C15}" presName="Parent1" presStyleLbl="alignNode1" presStyleIdx="0" presStyleCnt="3">
        <dgm:presLayoutVars>
          <dgm:chMax val="1"/>
          <dgm:chPref val="1"/>
          <dgm:bulletEnabled val="1"/>
        </dgm:presLayoutVars>
      </dgm:prSet>
      <dgm:spPr/>
    </dgm:pt>
    <dgm:pt modelId="{95FCF055-303A-4445-9813-7E8E825042F7}" type="pres">
      <dgm:prSet presAssocID="{79D5E37C-6EE5-46B4-B136-E5E388C14C15}" presName="Childtext1" presStyleLbl="revTx" presStyleIdx="0" presStyleCnt="3">
        <dgm:presLayoutVars>
          <dgm:chMax val="0"/>
          <dgm:chPref val="0"/>
          <dgm:bulletEnabled/>
        </dgm:presLayoutVars>
      </dgm:prSet>
      <dgm:spPr/>
    </dgm:pt>
    <dgm:pt modelId="{D01E2BCD-A874-4A1C-89AC-5538E4157620}" type="pres">
      <dgm:prSet presAssocID="{79D5E37C-6EE5-46B4-B136-E5E388C14C15}" presName="ConnectLine" presStyleLbl="sibTrans1D1" presStyleIdx="0" presStyleCnt="3"/>
      <dgm:spPr>
        <a:noFill/>
        <a:ln w="12700" cap="flat" cmpd="sng" algn="in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dash"/>
        </a:ln>
        <a:effectLst/>
      </dgm:spPr>
    </dgm:pt>
    <dgm:pt modelId="{42FDB9A9-E4A8-41C4-8D31-90A173B96E5C}" type="pres">
      <dgm:prSet presAssocID="{79D5E37C-6EE5-46B4-B136-E5E388C14C15}" presName="ConnectLineEnd" presStyleLbl="node1" presStyleIdx="0" presStyleCnt="3"/>
      <dgm:spPr>
        <a:solidFill>
          <a:schemeClr val="accent1">
            <a:lumMod val="50000"/>
          </a:schemeClr>
        </a:solidFill>
        <a:effectLst/>
      </dgm:spPr>
    </dgm:pt>
    <dgm:pt modelId="{3D54F6D0-2057-4B25-8365-ED10A3FE5FAC}" type="pres">
      <dgm:prSet presAssocID="{79D5E37C-6EE5-46B4-B136-E5E388C14C15}" presName="EmptyPane" presStyleCnt="0"/>
      <dgm:spPr/>
    </dgm:pt>
    <dgm:pt modelId="{9B8552CD-49EF-4C0D-A1E0-14E2B93937C6}" type="pres">
      <dgm:prSet presAssocID="{5D7642E4-C295-4232-A0B9-FFB60ECA314A}" presName="spaceBetweenRectangles" presStyleLbl="fgAcc1" presStyleIdx="0" presStyleCnt="2"/>
      <dgm:spPr/>
    </dgm:pt>
    <dgm:pt modelId="{B9613699-D389-47DE-94A2-9874595052A1}" type="pres">
      <dgm:prSet presAssocID="{5A7CD7F9-CA4B-4E8F-A1BF-F25860D96E9D}" presName="composite" presStyleCnt="0"/>
      <dgm:spPr/>
    </dgm:pt>
    <dgm:pt modelId="{26B4BD2F-FDF2-43F2-B16B-BEB2D2725732}" type="pres">
      <dgm:prSet presAssocID="{5A7CD7F9-CA4B-4E8F-A1BF-F25860D96E9D}" presName="Parent1" presStyleLbl="alignNode1" presStyleIdx="1" presStyleCnt="3">
        <dgm:presLayoutVars>
          <dgm:chMax val="1"/>
          <dgm:chPref val="1"/>
          <dgm:bulletEnabled val="1"/>
        </dgm:presLayoutVars>
      </dgm:prSet>
      <dgm:spPr/>
    </dgm:pt>
    <dgm:pt modelId="{6C70F55F-492B-43E5-837C-20655AECEE3D}" type="pres">
      <dgm:prSet presAssocID="{5A7CD7F9-CA4B-4E8F-A1BF-F25860D96E9D}" presName="Childtext1" presStyleLbl="revTx" presStyleIdx="1" presStyleCnt="3">
        <dgm:presLayoutVars>
          <dgm:chMax val="0"/>
          <dgm:chPref val="0"/>
          <dgm:bulletEnabled/>
        </dgm:presLayoutVars>
      </dgm:prSet>
      <dgm:spPr/>
    </dgm:pt>
    <dgm:pt modelId="{EFE2D3E2-1871-4306-945A-082E4C6DFF62}" type="pres">
      <dgm:prSet presAssocID="{5A7CD7F9-CA4B-4E8F-A1BF-F25860D96E9D}" presName="ConnectLine" presStyleLbl="sibTrans1D1" presStyleIdx="1" presStyleCnt="3"/>
      <dgm:spPr>
        <a:noFill/>
        <a:ln w="12700" cap="flat" cmpd="sng" algn="in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dash"/>
        </a:ln>
        <a:effectLst/>
      </dgm:spPr>
    </dgm:pt>
    <dgm:pt modelId="{1FA22CC1-F421-42D7-B327-A0748A5CA8CA}" type="pres">
      <dgm:prSet presAssocID="{5A7CD7F9-CA4B-4E8F-A1BF-F25860D96E9D}" presName="ConnectLineEnd" presStyleLbl="node1" presStyleIdx="1" presStyleCnt="3"/>
      <dgm:spPr>
        <a:solidFill>
          <a:schemeClr val="tx1">
            <a:lumMod val="85000"/>
            <a:lumOff val="15000"/>
          </a:schemeClr>
        </a:solidFill>
        <a:effectLst/>
      </dgm:spPr>
    </dgm:pt>
    <dgm:pt modelId="{B9AAF34C-316B-4600-BE86-CE8E2DB2A167}" type="pres">
      <dgm:prSet presAssocID="{5A7CD7F9-CA4B-4E8F-A1BF-F25860D96E9D}" presName="EmptyPane" presStyleCnt="0"/>
      <dgm:spPr/>
    </dgm:pt>
    <dgm:pt modelId="{237EB574-03EA-4B5E-A071-20BFF7A94025}" type="pres">
      <dgm:prSet presAssocID="{22778933-56E6-4E89-B68E-F8578CFE0734}" presName="spaceBetweenRectangles" presStyleLbl="fgAcc1" presStyleIdx="1" presStyleCnt="2"/>
      <dgm:spPr/>
    </dgm:pt>
    <dgm:pt modelId="{8713FAAE-A94E-4C45-80CC-D0CADC2C45F5}" type="pres">
      <dgm:prSet presAssocID="{6EC236B8-3DCD-4D3B-BA1A-4DDB2D1D0501}" presName="composite" presStyleCnt="0"/>
      <dgm:spPr/>
    </dgm:pt>
    <dgm:pt modelId="{42647E7A-7F8D-43C5-B7AA-DB1A84D62562}" type="pres">
      <dgm:prSet presAssocID="{6EC236B8-3DCD-4D3B-BA1A-4DDB2D1D0501}" presName="Parent1" presStyleLbl="alignNode1" presStyleIdx="2" presStyleCnt="3">
        <dgm:presLayoutVars>
          <dgm:chMax val="1"/>
          <dgm:chPref val="1"/>
          <dgm:bulletEnabled val="1"/>
        </dgm:presLayoutVars>
      </dgm:prSet>
      <dgm:spPr/>
    </dgm:pt>
    <dgm:pt modelId="{6459495F-68A2-4439-A9B3-5DDACF24ECD9}" type="pres">
      <dgm:prSet presAssocID="{6EC236B8-3DCD-4D3B-BA1A-4DDB2D1D0501}" presName="Childtext1" presStyleLbl="revTx" presStyleIdx="2" presStyleCnt="3">
        <dgm:presLayoutVars>
          <dgm:chMax val="0"/>
          <dgm:chPref val="0"/>
          <dgm:bulletEnabled/>
        </dgm:presLayoutVars>
      </dgm:prSet>
      <dgm:spPr/>
    </dgm:pt>
    <dgm:pt modelId="{DA9415BC-5F5D-427A-8E4A-15DE1DCD00EC}" type="pres">
      <dgm:prSet presAssocID="{6EC236B8-3DCD-4D3B-BA1A-4DDB2D1D0501}" presName="ConnectLine" presStyleLbl="sibTrans1D1" presStyleIdx="2" presStyleCnt="3"/>
      <dgm:spPr>
        <a:noFill/>
        <a:ln w="12700" cap="flat" cmpd="sng" algn="in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dash"/>
        </a:ln>
        <a:effectLst/>
      </dgm:spPr>
    </dgm:pt>
    <dgm:pt modelId="{66283014-8366-4F80-A66F-FA0C7794F36F}" type="pres">
      <dgm:prSet presAssocID="{6EC236B8-3DCD-4D3B-BA1A-4DDB2D1D0501}" presName="ConnectLineEnd" presStyleLbl="node1" presStyleIdx="2" presStyleCnt="3"/>
      <dgm:spPr>
        <a:solidFill>
          <a:schemeClr val="bg1">
            <a:lumMod val="75000"/>
          </a:schemeClr>
        </a:solidFill>
        <a:effectLst/>
      </dgm:spPr>
    </dgm:pt>
    <dgm:pt modelId="{AF0F2ED6-BC80-4E40-B2CD-6C12B31151D5}" type="pres">
      <dgm:prSet presAssocID="{6EC236B8-3DCD-4D3B-BA1A-4DDB2D1D0501}" presName="EmptyPane" presStyleCnt="0"/>
      <dgm:spPr/>
    </dgm:pt>
  </dgm:ptLst>
  <dgm:cxnLst>
    <dgm:cxn modelId="{8668B309-818E-4D64-A43A-A3D51BDFF9E4}" srcId="{AB08BA36-A16A-4C16-8F63-9AEE3FB76278}" destId="{5A7CD7F9-CA4B-4E8F-A1BF-F25860D96E9D}" srcOrd="1" destOrd="0" parTransId="{D4EECE8E-3013-448B-9DF7-8C096854C02A}" sibTransId="{22778933-56E6-4E89-B68E-F8578CFE0734}"/>
    <dgm:cxn modelId="{DEBF011F-DBF0-41C7-AD96-98CB1261F1E6}" srcId="{AB08BA36-A16A-4C16-8F63-9AEE3FB76278}" destId="{6EC236B8-3DCD-4D3B-BA1A-4DDB2D1D0501}" srcOrd="2" destOrd="0" parTransId="{A089C88B-5621-431F-9218-EEAA3DB4532B}" sibTransId="{0392B523-7A12-4227-AFCC-1ECAFEDF80F5}"/>
    <dgm:cxn modelId="{56BFC82A-B3C7-4D8B-B364-019866A43DF2}" type="presOf" srcId="{79D5E37C-6EE5-46B4-B136-E5E388C14C15}" destId="{87197975-52CC-4703-B090-3C0D7101D171}" srcOrd="0" destOrd="0" presId="urn:microsoft.com/office/officeart/2016/7/layout/HexagonTimeline"/>
    <dgm:cxn modelId="{37D9742D-B407-42C5-B0AF-29F531C5FE4B}" type="presOf" srcId="{77CFE12A-47BC-4C5B-8B19-9A3624B335DE}" destId="{6459495F-68A2-4439-A9B3-5DDACF24ECD9}" srcOrd="0" destOrd="0" presId="urn:microsoft.com/office/officeart/2016/7/layout/HexagonTimeline"/>
    <dgm:cxn modelId="{EBDB614A-5533-4D48-BD82-CD12634648C8}" type="presOf" srcId="{3E75349A-CDC7-4946-94A4-E34887B449BA}" destId="{95FCF055-303A-4445-9813-7E8E825042F7}" srcOrd="0" destOrd="0" presId="urn:microsoft.com/office/officeart/2016/7/layout/HexagonTimeline"/>
    <dgm:cxn modelId="{F8DCE64F-0CDA-4F47-A51D-A37BFD6B9D59}" type="presOf" srcId="{AB08BA36-A16A-4C16-8F63-9AEE3FB76278}" destId="{BA270F43-0C36-4246-8BB8-6065D927DFD3}" srcOrd="0" destOrd="0" presId="urn:microsoft.com/office/officeart/2016/7/layout/HexagonTimeline"/>
    <dgm:cxn modelId="{CD5F7384-F42E-47EB-A5DD-AC4847277DA6}" srcId="{5A7CD7F9-CA4B-4E8F-A1BF-F25860D96E9D}" destId="{721865A7-48DF-48AF-B013-2706AB04AECB}" srcOrd="0" destOrd="0" parTransId="{9867F13E-F6DE-45B4-9F66-F9748662E707}" sibTransId="{C10D6369-C1DA-4ABD-A9C2-1793F41241FC}"/>
    <dgm:cxn modelId="{BBC024AB-6643-4926-91A5-93900D44CDD9}" type="presOf" srcId="{721865A7-48DF-48AF-B013-2706AB04AECB}" destId="{6C70F55F-492B-43E5-837C-20655AECEE3D}" srcOrd="0" destOrd="0" presId="urn:microsoft.com/office/officeart/2016/7/layout/HexagonTimeline"/>
    <dgm:cxn modelId="{BCE39BB1-C22E-497B-987C-BCBDA5A4375D}" srcId="{AB08BA36-A16A-4C16-8F63-9AEE3FB76278}" destId="{79D5E37C-6EE5-46B4-B136-E5E388C14C15}" srcOrd="0" destOrd="0" parTransId="{BE57F84A-B207-4C0D-8E09-A4D38A4F8E76}" sibTransId="{5D7642E4-C295-4232-A0B9-FFB60ECA314A}"/>
    <dgm:cxn modelId="{87C2CCCD-2503-438C-8922-672436A9A51E}" srcId="{79D5E37C-6EE5-46B4-B136-E5E388C14C15}" destId="{3E75349A-CDC7-4946-94A4-E34887B449BA}" srcOrd="0" destOrd="0" parTransId="{6A082C22-5B54-4131-AEF5-F8B4CD621D35}" sibTransId="{18BA5848-4D28-4878-98D0-6627678AB161}"/>
    <dgm:cxn modelId="{E619F6D2-AB4E-4568-AA0D-DD5B723984E4}" srcId="{6EC236B8-3DCD-4D3B-BA1A-4DDB2D1D0501}" destId="{77CFE12A-47BC-4C5B-8B19-9A3624B335DE}" srcOrd="0" destOrd="0" parTransId="{EA77DA41-DCDA-4F52-8093-032D4584C46B}" sibTransId="{2063576C-C2E8-4611-9778-BA81802BB256}"/>
    <dgm:cxn modelId="{5F68CEE0-D8AC-420D-A3D8-E0DBA8791EB8}" type="presOf" srcId="{5A7CD7F9-CA4B-4E8F-A1BF-F25860D96E9D}" destId="{26B4BD2F-FDF2-43F2-B16B-BEB2D2725732}" srcOrd="0" destOrd="0" presId="urn:microsoft.com/office/officeart/2016/7/layout/HexagonTimeline"/>
    <dgm:cxn modelId="{AD80E6F2-38FF-45B8-94E2-E6E589FE6739}" type="presOf" srcId="{6EC236B8-3DCD-4D3B-BA1A-4DDB2D1D0501}" destId="{42647E7A-7F8D-43C5-B7AA-DB1A84D62562}" srcOrd="0" destOrd="0" presId="urn:microsoft.com/office/officeart/2016/7/layout/HexagonTimeline"/>
    <dgm:cxn modelId="{B88E1EBD-801F-4C31-BE75-DBBD8A06DC99}" type="presParOf" srcId="{BA270F43-0C36-4246-8BB8-6065D927DFD3}" destId="{DB77968F-28AC-402A-ADE0-64611B01B33F}" srcOrd="0" destOrd="0" presId="urn:microsoft.com/office/officeart/2016/7/layout/HexagonTimeline"/>
    <dgm:cxn modelId="{D2B6F50D-D050-47D7-87AB-B741677EF213}" type="presParOf" srcId="{DB77968F-28AC-402A-ADE0-64611B01B33F}" destId="{87197975-52CC-4703-B090-3C0D7101D171}" srcOrd="0" destOrd="0" presId="urn:microsoft.com/office/officeart/2016/7/layout/HexagonTimeline"/>
    <dgm:cxn modelId="{E7B89C9F-BC39-4F7E-B9F4-FCD18352F6D1}" type="presParOf" srcId="{DB77968F-28AC-402A-ADE0-64611B01B33F}" destId="{95FCF055-303A-4445-9813-7E8E825042F7}" srcOrd="1" destOrd="0" presId="urn:microsoft.com/office/officeart/2016/7/layout/HexagonTimeline"/>
    <dgm:cxn modelId="{B66F869E-BCF8-434A-977B-F92DEBD2D74E}" type="presParOf" srcId="{DB77968F-28AC-402A-ADE0-64611B01B33F}" destId="{D01E2BCD-A874-4A1C-89AC-5538E4157620}" srcOrd="2" destOrd="0" presId="urn:microsoft.com/office/officeart/2016/7/layout/HexagonTimeline"/>
    <dgm:cxn modelId="{DEA4149D-1D31-4367-AAA4-C3A793C12B52}" type="presParOf" srcId="{DB77968F-28AC-402A-ADE0-64611B01B33F}" destId="{42FDB9A9-E4A8-41C4-8D31-90A173B96E5C}" srcOrd="3" destOrd="0" presId="urn:microsoft.com/office/officeart/2016/7/layout/HexagonTimeline"/>
    <dgm:cxn modelId="{02E1726A-92D2-42E5-B2C8-D25A44469517}" type="presParOf" srcId="{DB77968F-28AC-402A-ADE0-64611B01B33F}" destId="{3D54F6D0-2057-4B25-8365-ED10A3FE5FAC}" srcOrd="4" destOrd="0" presId="urn:microsoft.com/office/officeart/2016/7/layout/HexagonTimeline"/>
    <dgm:cxn modelId="{49F734AF-39AD-4CCA-B2FA-9633454D1D8D}" type="presParOf" srcId="{BA270F43-0C36-4246-8BB8-6065D927DFD3}" destId="{9B8552CD-49EF-4C0D-A1E0-14E2B93937C6}" srcOrd="1" destOrd="0" presId="urn:microsoft.com/office/officeart/2016/7/layout/HexagonTimeline"/>
    <dgm:cxn modelId="{E0AE7E7D-B690-4553-A347-052F2D67E1C7}" type="presParOf" srcId="{BA270F43-0C36-4246-8BB8-6065D927DFD3}" destId="{B9613699-D389-47DE-94A2-9874595052A1}" srcOrd="2" destOrd="0" presId="urn:microsoft.com/office/officeart/2016/7/layout/HexagonTimeline"/>
    <dgm:cxn modelId="{549A0D3D-F32A-4EB0-B8A9-B6A9E9177C3A}" type="presParOf" srcId="{B9613699-D389-47DE-94A2-9874595052A1}" destId="{26B4BD2F-FDF2-43F2-B16B-BEB2D2725732}" srcOrd="0" destOrd="0" presId="urn:microsoft.com/office/officeart/2016/7/layout/HexagonTimeline"/>
    <dgm:cxn modelId="{2BF5E4F5-C1B7-457A-AAE7-8385CAD99FC1}" type="presParOf" srcId="{B9613699-D389-47DE-94A2-9874595052A1}" destId="{6C70F55F-492B-43E5-837C-20655AECEE3D}" srcOrd="1" destOrd="0" presId="urn:microsoft.com/office/officeart/2016/7/layout/HexagonTimeline"/>
    <dgm:cxn modelId="{63C06404-3690-4964-B886-10BBA95BCCEC}" type="presParOf" srcId="{B9613699-D389-47DE-94A2-9874595052A1}" destId="{EFE2D3E2-1871-4306-945A-082E4C6DFF62}" srcOrd="2" destOrd="0" presId="urn:microsoft.com/office/officeart/2016/7/layout/HexagonTimeline"/>
    <dgm:cxn modelId="{2F2DDBDE-F1FC-41A5-905E-531E19AA631B}" type="presParOf" srcId="{B9613699-D389-47DE-94A2-9874595052A1}" destId="{1FA22CC1-F421-42D7-B327-A0748A5CA8CA}" srcOrd="3" destOrd="0" presId="urn:microsoft.com/office/officeart/2016/7/layout/HexagonTimeline"/>
    <dgm:cxn modelId="{D20EFF5F-B5DA-452C-A36F-6CA0A783032E}" type="presParOf" srcId="{B9613699-D389-47DE-94A2-9874595052A1}" destId="{B9AAF34C-316B-4600-BE86-CE8E2DB2A167}" srcOrd="4" destOrd="0" presId="urn:microsoft.com/office/officeart/2016/7/layout/HexagonTimeline"/>
    <dgm:cxn modelId="{58A13DBD-6EE7-46A3-93A2-57A7073EC670}" type="presParOf" srcId="{BA270F43-0C36-4246-8BB8-6065D927DFD3}" destId="{237EB574-03EA-4B5E-A071-20BFF7A94025}" srcOrd="3" destOrd="0" presId="urn:microsoft.com/office/officeart/2016/7/layout/HexagonTimeline"/>
    <dgm:cxn modelId="{5CFE21CE-9216-4262-88DE-8E74347B84A1}" type="presParOf" srcId="{BA270F43-0C36-4246-8BB8-6065D927DFD3}" destId="{8713FAAE-A94E-4C45-80CC-D0CADC2C45F5}" srcOrd="4" destOrd="0" presId="urn:microsoft.com/office/officeart/2016/7/layout/HexagonTimeline"/>
    <dgm:cxn modelId="{9767D93C-1927-4E18-9B06-9C9922515002}" type="presParOf" srcId="{8713FAAE-A94E-4C45-80CC-D0CADC2C45F5}" destId="{42647E7A-7F8D-43C5-B7AA-DB1A84D62562}" srcOrd="0" destOrd="0" presId="urn:microsoft.com/office/officeart/2016/7/layout/HexagonTimeline"/>
    <dgm:cxn modelId="{A0BC8C4E-9631-4C4D-B1B5-67F3D8039D9D}" type="presParOf" srcId="{8713FAAE-A94E-4C45-80CC-D0CADC2C45F5}" destId="{6459495F-68A2-4439-A9B3-5DDACF24ECD9}" srcOrd="1" destOrd="0" presId="urn:microsoft.com/office/officeart/2016/7/layout/HexagonTimeline"/>
    <dgm:cxn modelId="{2AC3F135-61F4-4121-93E8-68BCF3AE7F1F}" type="presParOf" srcId="{8713FAAE-A94E-4C45-80CC-D0CADC2C45F5}" destId="{DA9415BC-5F5D-427A-8E4A-15DE1DCD00EC}" srcOrd="2" destOrd="0" presId="urn:microsoft.com/office/officeart/2016/7/layout/HexagonTimeline"/>
    <dgm:cxn modelId="{2B07FAA7-1259-4427-830E-DC787E62C767}" type="presParOf" srcId="{8713FAAE-A94E-4C45-80CC-D0CADC2C45F5}" destId="{66283014-8366-4F80-A66F-FA0C7794F36F}" srcOrd="3" destOrd="0" presId="urn:microsoft.com/office/officeart/2016/7/layout/HexagonTimeline"/>
    <dgm:cxn modelId="{3CACEA81-F876-4956-86AA-EB1B446D4EE8}" type="presParOf" srcId="{8713FAAE-A94E-4C45-80CC-D0CADC2C45F5}" destId="{AF0F2ED6-BC80-4E40-B2CD-6C12B31151D5}" srcOrd="4" destOrd="0" presId="urn:microsoft.com/office/officeart/2016/7/layout/HexagonTimeline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7197975-52CC-4703-B090-3C0D7101D171}">
      <dsp:nvSpPr>
        <dsp:cNvPr id="0" name=""/>
        <dsp:cNvSpPr/>
      </dsp:nvSpPr>
      <dsp:spPr>
        <a:xfrm>
          <a:off x="309946" y="2519641"/>
          <a:ext cx="1577487" cy="687174"/>
        </a:xfrm>
        <a:prstGeom prst="homePlate">
          <a:avLst>
            <a:gd name="adj" fmla="val 40000"/>
          </a:avLst>
        </a:prstGeom>
        <a:solidFill>
          <a:schemeClr val="accent1">
            <a:lumMod val="50000"/>
          </a:schemeClr>
        </a:solidFill>
        <a:ln w="6350" cap="flat" cmpd="sng" algn="in">
          <a:noFill/>
          <a:prstDash val="solid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rtlCol="0" anchor="ctr" anchorCtr="0">
          <a:noAutofit/>
        </a:bodyPr>
        <a:lstStyle/>
        <a:p>
          <a:pPr marL="0" lvl="0" indent="0" algn="ctr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300" kern="1200" dirty="0"/>
            <a:t>30.03.2015 г.</a:t>
          </a:r>
        </a:p>
      </dsp:txBody>
      <dsp:txXfrm>
        <a:off x="309946" y="2519641"/>
        <a:ext cx="1440052" cy="687174"/>
      </dsp:txXfrm>
    </dsp:sp>
    <dsp:sp modelId="{95FCF055-303A-4445-9813-7E8E825042F7}">
      <dsp:nvSpPr>
        <dsp:cNvPr id="0" name=""/>
        <dsp:cNvSpPr/>
      </dsp:nvSpPr>
      <dsp:spPr>
        <a:xfrm>
          <a:off x="3212" y="0"/>
          <a:ext cx="2190954" cy="18324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33350" rIns="0" bIns="133350" numCol="1" spcCol="1270" rtlCol="0" anchor="b" anchorCtr="1">
          <a:noAutofit/>
        </a:bodyPr>
        <a:lstStyle/>
        <a:p>
          <a:pPr marL="0" lvl="0" indent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500" kern="1200" dirty="0"/>
            <a:t>Принята на работу в ОСО уборщиком служебных помещений</a:t>
          </a:r>
        </a:p>
      </dsp:txBody>
      <dsp:txXfrm>
        <a:off x="3212" y="0"/>
        <a:ext cx="2190954" cy="1832466"/>
      </dsp:txXfrm>
    </dsp:sp>
    <dsp:sp modelId="{9B8552CD-49EF-4C0D-A1E0-14E2B93937C6}">
      <dsp:nvSpPr>
        <dsp:cNvPr id="0" name=""/>
        <dsp:cNvSpPr/>
      </dsp:nvSpPr>
      <dsp:spPr>
        <a:xfrm>
          <a:off x="1887433" y="2863229"/>
          <a:ext cx="613467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613467" y="0"/>
              </a:lnTo>
            </a:path>
          </a:pathLst>
        </a:custGeom>
        <a:noFill/>
        <a:ln w="6350" cap="flat" cmpd="sng" algn="in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D01E2BCD-A874-4A1C-89AC-5538E4157620}">
      <dsp:nvSpPr>
        <dsp:cNvPr id="0" name=""/>
        <dsp:cNvSpPr/>
      </dsp:nvSpPr>
      <dsp:spPr>
        <a:xfrm>
          <a:off x="1098690" y="1946995"/>
          <a:ext cx="0" cy="572645"/>
        </a:xfrm>
        <a:prstGeom prst="line">
          <a:avLst/>
        </a:prstGeom>
        <a:noFill/>
        <a:ln w="12700" cap="flat" cmpd="sng" algn="in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dash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2FDB9A9-E4A8-41C4-8D31-90A173B96E5C}">
      <dsp:nvSpPr>
        <dsp:cNvPr id="0" name=""/>
        <dsp:cNvSpPr/>
      </dsp:nvSpPr>
      <dsp:spPr>
        <a:xfrm>
          <a:off x="1041425" y="1832466"/>
          <a:ext cx="114529" cy="114529"/>
        </a:xfrm>
        <a:prstGeom prst="rect">
          <a:avLst/>
        </a:prstGeom>
        <a:solidFill>
          <a:schemeClr val="accent1">
            <a:lumMod val="50000"/>
          </a:scheme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26B4BD2F-FDF2-43F2-B16B-BEB2D2725732}">
      <dsp:nvSpPr>
        <dsp:cNvPr id="0" name=""/>
        <dsp:cNvSpPr/>
      </dsp:nvSpPr>
      <dsp:spPr>
        <a:xfrm>
          <a:off x="2500901" y="2519641"/>
          <a:ext cx="1577487" cy="687174"/>
        </a:xfrm>
        <a:prstGeom prst="hexagon">
          <a:avLst>
            <a:gd name="adj" fmla="val 40000"/>
            <a:gd name="vf" fmla="val 115470"/>
          </a:avLst>
        </a:prstGeom>
        <a:solidFill>
          <a:schemeClr val="tx1">
            <a:lumMod val="85000"/>
            <a:lumOff val="15000"/>
          </a:schemeClr>
        </a:solidFill>
        <a:ln w="6350" cap="flat" cmpd="sng" algn="in">
          <a:noFill/>
          <a:prstDash val="solid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rtlCol="0" anchor="ctr" anchorCtr="0">
          <a:noAutofit/>
        </a:bodyPr>
        <a:lstStyle/>
        <a:p>
          <a:pPr marL="0" lvl="0" indent="0" algn="ctr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300" kern="1200" dirty="0"/>
            <a:t>09.10.2015 г. </a:t>
          </a:r>
        </a:p>
      </dsp:txBody>
      <dsp:txXfrm>
        <a:off x="2723981" y="2616818"/>
        <a:ext cx="1131327" cy="492820"/>
      </dsp:txXfrm>
    </dsp:sp>
    <dsp:sp modelId="{6C70F55F-492B-43E5-837C-20655AECEE3D}">
      <dsp:nvSpPr>
        <dsp:cNvPr id="0" name=""/>
        <dsp:cNvSpPr/>
      </dsp:nvSpPr>
      <dsp:spPr>
        <a:xfrm>
          <a:off x="2194167" y="3893991"/>
          <a:ext cx="2190954" cy="18324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33350" rIns="0" bIns="133350" numCol="1" spcCol="1270" rtlCol="0" anchor="t" anchorCtr="1">
          <a:noAutofit/>
        </a:bodyPr>
        <a:lstStyle/>
        <a:p>
          <a:pPr marL="0" lvl="0" indent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500" kern="1200" noProof="0" dirty="0"/>
            <a:t>Переведена в отделение </a:t>
          </a:r>
          <a:r>
            <a:rPr lang="ru-RU" sz="1500" kern="1200" noProof="0" dirty="0" err="1"/>
            <a:t>РХМДиЛ</a:t>
          </a:r>
          <a:r>
            <a:rPr lang="ru-RU" sz="1500" kern="1200" noProof="0" dirty="0"/>
            <a:t> операционной санитаркой</a:t>
          </a:r>
        </a:p>
      </dsp:txBody>
      <dsp:txXfrm>
        <a:off x="2194167" y="3893991"/>
        <a:ext cx="2190954" cy="1832466"/>
      </dsp:txXfrm>
    </dsp:sp>
    <dsp:sp modelId="{237EB574-03EA-4B5E-A071-20BFF7A94025}">
      <dsp:nvSpPr>
        <dsp:cNvPr id="0" name=""/>
        <dsp:cNvSpPr/>
      </dsp:nvSpPr>
      <dsp:spPr>
        <a:xfrm>
          <a:off x="4078388" y="2863229"/>
          <a:ext cx="613467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613467" y="0"/>
              </a:lnTo>
            </a:path>
          </a:pathLst>
        </a:custGeom>
        <a:noFill/>
        <a:ln w="6350" cap="flat" cmpd="sng" algn="in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FE2D3E2-1871-4306-945A-082E4C6DFF62}">
      <dsp:nvSpPr>
        <dsp:cNvPr id="0" name=""/>
        <dsp:cNvSpPr/>
      </dsp:nvSpPr>
      <dsp:spPr>
        <a:xfrm>
          <a:off x="3289644" y="3206816"/>
          <a:ext cx="0" cy="572645"/>
        </a:xfrm>
        <a:prstGeom prst="line">
          <a:avLst/>
        </a:prstGeom>
        <a:noFill/>
        <a:ln w="12700" cap="flat" cmpd="sng" algn="in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dash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FA22CC1-F421-42D7-B327-A0748A5CA8CA}">
      <dsp:nvSpPr>
        <dsp:cNvPr id="0" name=""/>
        <dsp:cNvSpPr/>
      </dsp:nvSpPr>
      <dsp:spPr>
        <a:xfrm>
          <a:off x="3232380" y="3779462"/>
          <a:ext cx="114529" cy="114529"/>
        </a:xfrm>
        <a:prstGeom prst="rect">
          <a:avLst/>
        </a:prstGeom>
        <a:solidFill>
          <a:schemeClr val="tx1">
            <a:lumMod val="85000"/>
            <a:lumOff val="15000"/>
          </a:scheme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42647E7A-7F8D-43C5-B7AA-DB1A84D62562}">
      <dsp:nvSpPr>
        <dsp:cNvPr id="0" name=""/>
        <dsp:cNvSpPr/>
      </dsp:nvSpPr>
      <dsp:spPr>
        <a:xfrm rot="10800000">
          <a:off x="4691856" y="2519641"/>
          <a:ext cx="1577487" cy="687174"/>
        </a:xfrm>
        <a:prstGeom prst="homePlate">
          <a:avLst>
            <a:gd name="adj" fmla="val 40000"/>
          </a:avLst>
        </a:prstGeom>
        <a:solidFill>
          <a:schemeClr val="bg1">
            <a:lumMod val="85000"/>
          </a:schemeClr>
        </a:solidFill>
        <a:ln w="6350" cap="flat" cmpd="sng" algn="in">
          <a:noFill/>
          <a:prstDash val="solid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rtlCol="0" anchor="ctr" anchorCtr="0">
          <a:noAutofit/>
        </a:bodyPr>
        <a:lstStyle/>
        <a:p>
          <a:pPr marL="0" lvl="0" indent="0" algn="ctr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300" kern="1200" dirty="0">
              <a:solidFill>
                <a:schemeClr val="tx1"/>
              </a:solidFill>
            </a:rPr>
            <a:t>01.03.2017 г.  </a:t>
          </a:r>
        </a:p>
      </dsp:txBody>
      <dsp:txXfrm rot="10800000">
        <a:off x="4829291" y="2519641"/>
        <a:ext cx="1440052" cy="687174"/>
      </dsp:txXfrm>
    </dsp:sp>
    <dsp:sp modelId="{6459495F-68A2-4439-A9B3-5DDACF24ECD9}">
      <dsp:nvSpPr>
        <dsp:cNvPr id="0" name=""/>
        <dsp:cNvSpPr/>
      </dsp:nvSpPr>
      <dsp:spPr>
        <a:xfrm>
          <a:off x="4385122" y="0"/>
          <a:ext cx="2190954" cy="18324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33350" rIns="0" bIns="133350" numCol="1" spcCol="1270" rtlCol="0" anchor="b" anchorCtr="1">
          <a:noAutofit/>
        </a:bodyPr>
        <a:lstStyle/>
        <a:p>
          <a:pPr marL="0" lvl="0" indent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500" kern="1200" dirty="0"/>
            <a:t>Переведена на должность заведующей хозяйством отделения </a:t>
          </a:r>
          <a:r>
            <a:rPr lang="ru-RU" sz="1500" kern="1200" dirty="0" err="1"/>
            <a:t>РХМДиЛ</a:t>
          </a:r>
          <a:endParaRPr lang="ru-RU" sz="1500" kern="1200" dirty="0"/>
        </a:p>
      </dsp:txBody>
      <dsp:txXfrm>
        <a:off x="4385122" y="0"/>
        <a:ext cx="2190954" cy="1832466"/>
      </dsp:txXfrm>
    </dsp:sp>
    <dsp:sp modelId="{DA9415BC-5F5D-427A-8E4A-15DE1DCD00EC}">
      <dsp:nvSpPr>
        <dsp:cNvPr id="0" name=""/>
        <dsp:cNvSpPr/>
      </dsp:nvSpPr>
      <dsp:spPr>
        <a:xfrm>
          <a:off x="5480599" y="1946995"/>
          <a:ext cx="0" cy="572645"/>
        </a:xfrm>
        <a:prstGeom prst="line">
          <a:avLst/>
        </a:prstGeom>
        <a:noFill/>
        <a:ln w="12700" cap="flat" cmpd="sng" algn="in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dash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6283014-8366-4F80-A66F-FA0C7794F36F}">
      <dsp:nvSpPr>
        <dsp:cNvPr id="0" name=""/>
        <dsp:cNvSpPr/>
      </dsp:nvSpPr>
      <dsp:spPr>
        <a:xfrm>
          <a:off x="5423335" y="1832466"/>
          <a:ext cx="114529" cy="114529"/>
        </a:xfrm>
        <a:prstGeom prst="rect">
          <a:avLst/>
        </a:prstGeom>
        <a:solidFill>
          <a:schemeClr val="bg1">
            <a:lumMod val="75000"/>
          </a:scheme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6/7/layout/HexagonTimeline">
  <dgm:title val="Временная шкала с шестиугольниками"/>
  <dgm:desc val="Используется для отображения списка событий в хронологическом порядке. Невидимое поле содержит описание, а дата отображается в шестиугольниках, кроме первого и последнего узла, в которых дата отображается в фигуре дома. В ней может содержаться большое количество текста с форматом даты средней длины."/>
  <dgm:catLst>
    <dgm:cat type="timeline" pri="500"/>
    <dgm:cat type="process" pri="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animLvl val="lvl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1" val="20"/>
      <dgm:constr type="primFontSz" for="des" forName="Childtext1" val="20"/>
      <dgm:constr type="primFontSz" for="des" forName="Childtext1" refType="primFontSz" refFor="des" refForName="Parent1" op="lte"/>
      <dgm:constr type="w" for="ch" forName="composite" refType="w"/>
      <dgm:constr type="h" for="ch" forName="composite" refType="h"/>
      <dgm:constr type="w" for="ch" forName="spaceBetweenRectangles" refType="w" fact="0"/>
      <dgm:constr type="h" for="ch" forName="spaceBetweenRectangles" refType="h" fact="0"/>
      <dgm:constr type="primFontSz" for="des" forName="Parent1" op="equ"/>
      <dgm:constr type="primFontSz" for="des" forName="Childtext1" op="equ"/>
    </dgm:constrLst>
    <dgm:forEach name="nodesForEach" axis="ch" ptType="node">
      <dgm:layoutNode name="composite">
        <dgm:alg type="composite"/>
        <dgm:shape xmlns:r="http://schemas.openxmlformats.org/officeDocument/2006/relationships" r:blip="">
          <dgm:adjLst/>
        </dgm:shape>
        <dgm:choose name="casesForSnakingLogic">
          <dgm:if name="Name7" axis="self" ptType="node" func="posOdd" op="equ" val="1">
            <dgm:constrLst>
              <dgm:constr type="w" for="ch" forName="Parent1" refType="w" fact="0.72"/>
              <dgm:constr type="ctrY" for="ch" forName="Parent1" refType="h" fact="0.5"/>
              <dgm:constr type="h" for="ch" forName="Parent1" refType="h" fact="0.12"/>
              <dgm:constr type="l" for="ch" forName="Parent1" refType="w" fact="0.14"/>
              <dgm:constr type="w" for="ch" forName="Childtext1" refType="w"/>
              <dgm:constr type="h" for="ch" forName="Childtext1" refType="h" fact="0.32"/>
              <dgm:constr type="t" for="ch" forName="Childtext1" refType="h" fact="0"/>
              <dgm:constr type="w" for="ch" forName="ConnectLine"/>
              <dgm:constr type="h" for="ch" forName="ConnectLine" refType="h" fact="0.1"/>
              <dgm:constr type="b" for="ch" forName="ConnectLine" refType="t" refFor="ch" refForName="Parent1"/>
              <dgm:constr type="ctrX" for="ch" forName="ConnectLine" refType="w" fact="0.5"/>
              <dgm:constr type="w" for="ch" forName="ConnectLineEnd" refType="h" fact="0.02"/>
              <dgm:constr type="h" for="ch" forName="ConnectLineEnd" refType="h" fact="0.02"/>
              <dgm:constr type="b" for="ch" forName="ConnectLineEnd" refType="t" refFor="ch" refForName="ConnectLine"/>
              <dgm:constr type="ctrX" for="ch" forName="ConnectLineEnd" refType="ctrX" refFor="ch" refForName="ConnectLine"/>
              <dgm:constr type="w" for="ch" forName="EmptyPane" refType="w"/>
              <dgm:constr type="b" for="ch" forName="EmptyPane" refType="h"/>
              <dgm:constr type="h" for="ch" forName="EmptyPane" refType="h" fact="0.44"/>
            </dgm:constrLst>
          </dgm:if>
          <dgm:else name="Name8">
            <dgm:constrLst>
              <dgm:constr type="w" for="ch" forName="Parent1" refType="w" fact="0.72"/>
              <dgm:constr type="ctrY" for="ch" forName="Parent1" refType="h" fact="0.5"/>
              <dgm:constr type="h" for="ch" forName="Parent1" refType="h" fact="0.12"/>
              <dgm:constr type="l" for="ch" forName="Parent1" refType="w" fact="0.14"/>
              <dgm:constr type="w" for="ch" forName="Childtext1" refType="w"/>
              <dgm:constr type="h" for="ch" forName="Childtext1" refType="h" fact="0.32"/>
              <dgm:constr type="b" for="ch" forName="Childtext1" refType="h"/>
              <dgm:constr type="w" for="ch" forName="ConnectLine"/>
              <dgm:constr type="h" for="ch" forName="ConnectLine" refType="h" fact="0.1"/>
              <dgm:constr type="t" for="ch" forName="ConnectLine" refType="b" refFor="ch" refForName="Parent1"/>
              <dgm:constr type="ctrX" for="ch" forName="ConnectLine" refType="w" fact="0.5"/>
              <dgm:constr type="w" for="ch" forName="ConnectLineEnd" refType="h" fact="0.02"/>
              <dgm:constr type="h" for="ch" forName="ConnectLineEnd" refType="h" fact="0.02"/>
              <dgm:constr type="t" for="ch" forName="ConnectLineEnd" refType="b" refFor="ch" refForName="ConnectLine"/>
              <dgm:constr type="ctrX" for="ch" forName="ConnectLineEnd" refType="ctrX" refFor="ch" refForName="ConnectLine"/>
              <dgm:constr type="w" for="ch" forName="EmptyPane" refType="w"/>
              <dgm:constr type="h" for="ch" forName="EmptyPane" refType="h" fact="0.44"/>
            </dgm:constrLst>
          </dgm:else>
        </dgm:choose>
        <dgm:layoutNode name="Parent1" styleLbl="alignNode1">
          <dgm:varLst>
            <dgm:chMax val="1"/>
            <dgm:chPref val="1"/>
            <dgm:bulletEnabled val="1"/>
          </dgm:varLst>
          <dgm:alg type="tx"/>
          <dgm:choose name="casesForFirstAndLastNode">
            <dgm:if name="startNode" axis="self" ptType="node" func="pos" op="equ" val="1">
              <dgm:choose name="removeLineWhenOnlyOneNode">
                <dgm:if name="ifOnlyOneNode" axis="followSib" ptType="node" func="cnt" op="equ" val="0">
                  <dgm:shape xmlns:r="http://schemas.openxmlformats.org/officeDocument/2006/relationships" type="rect" r:blip="">
                    <dgm:adjLst/>
                  </dgm:shape>
                </dgm:if>
                <dgm:else name="ifMoreThanOneNode">
                  <dgm:choose name="Name18">
                    <dgm:if name="Name19" func="var" arg="dir" op="equ" val="norm">
                      <dgm:shape xmlns:r="http://schemas.openxmlformats.org/officeDocument/2006/relationships" type="homePlate" r:blip="">
                        <dgm:adjLst>
                          <dgm:adj idx="1" val="0.4"/>
                        </dgm:adjLst>
                      </dgm:shape>
                    </dgm:if>
                    <dgm:else name="Name20">
                      <dgm:shape xmlns:r="http://schemas.openxmlformats.org/officeDocument/2006/relationships" rot="180" type="homePlate" r:blip="">
                        <dgm:adjLst>
                          <dgm:adj idx="1" val="0.4"/>
                        </dgm:adjLst>
                      </dgm:shape>
                    </dgm:else>
                  </dgm:choose>
                </dgm:else>
              </dgm:choose>
            </dgm:if>
            <dgm:else name="notStartNode">
              <dgm:choose name="Name22">
                <dgm:if name="Name23" axis="self" ptType="node" func="revPos" op="equ" val="1">
                  <dgm:choose name="Name24">
                    <dgm:if name="Name25" func="var" arg="dir" op="equ" val="norm">
                      <dgm:shape xmlns:r="http://schemas.openxmlformats.org/officeDocument/2006/relationships" rot="180" type="homePlate" r:blip="">
                        <dgm:adjLst>
                          <dgm:adj idx="1" val="0.4"/>
                        </dgm:adjLst>
                      </dgm:shape>
                    </dgm:if>
                    <dgm:else name="Name26">
                      <dgm:shape xmlns:r="http://schemas.openxmlformats.org/officeDocument/2006/relationships" type="homePlate" r:blip="">
                        <dgm:adjLst>
                          <dgm:adj idx="1" val="0.4"/>
                        </dgm:adjLst>
                      </dgm:shape>
                    </dgm:else>
                  </dgm:choose>
                </dgm:if>
                <dgm:else name="Name27">
                  <dgm:shape xmlns:r="http://schemas.openxmlformats.org/officeDocument/2006/relationships" type="hexagon" r:blip="">
                    <dgm:adjLst>
                      <dgm:adj idx="1" val="0.4"/>
                    </dgm:adjLst>
                  </dgm:shape>
                </dgm:else>
              </dgm:choose>
            </dgm:else>
          </dgm:choose>
          <dgm:presOf axis="self" ptType="node"/>
          <dgm:constrLst>
            <dgm:constr type="lMarg" refType="primFontSz" fact="0.6"/>
            <dgm:constr type="rMarg" refType="primFontSz" fact="0.6"/>
            <dgm:constr type="tMarg" refType="primFontSz" fact="0.6"/>
            <dgm:constr type="bMarg" refType="primFontSz" fact="0.6"/>
          </dgm:constrLst>
          <dgm:ruleLst>
            <dgm:rule type="primFontSz" val="11" fact="NaN" max="NaN"/>
          </dgm:ruleLst>
        </dgm:layoutNode>
        <dgm:layoutNode name="Childtext1" styleLbl="revTx" moveWith="Parent1">
          <dgm:varLst>
            <dgm:chMax val="0"/>
            <dgm:chPref val="0"/>
            <dgm:bulletEnabled/>
          </dgm:varLst>
          <dgm:choose name="casesForTxtDirLogic1">
            <dgm:if name="Name77" axis="self" ptType="node" func="posOdd" op="equ" val="1">
              <dgm:alg type="tx">
                <dgm:param type="txAnchorVert" val="b"/>
                <dgm:param type="txAnchorHorz" val="ctr"/>
                <dgm:param type="parTxRTLAlign" val="ctr"/>
                <dgm:param type="parTxLTRAlign" val="ctr"/>
              </dgm:alg>
            </dgm:if>
            <dgm:else name="Name88">
              <dgm:alg type="tx">
                <dgm:param type="txAnchorVert" val="t"/>
                <dgm:param type="txAnchorHorz" val="ctr"/>
                <dgm:param type="parTxRTLAlign" val="ctr"/>
                <dgm:param type="parTxLTRAlign" val="ctr"/>
              </dgm:alg>
            </dgm:else>
          </dgm:choose>
          <dgm:shape xmlns:r="http://schemas.openxmlformats.org/officeDocument/2006/relationships" type="rect" r:blip="">
            <dgm:adjLst/>
          </dgm:shape>
          <dgm:constrLst>
            <dgm:constr type="lMarg"/>
            <dgm:constr type="rMarg"/>
            <dgm:constr type="tMarg" refType="primFontSz" fact="0.7"/>
            <dgm:constr type="bMarg" refType="primFontSz" fact="0.7"/>
          </dgm:constrLst>
          <dgm:presOf axis="ch" ptType="node"/>
          <dgm:ruleLst>
            <dgm:rule type="primFontSz" val="11" fact="NaN" max="NaN"/>
          </dgm:ruleLst>
        </dgm:layoutNode>
        <dgm:layoutNode name="ConnectLine" styleLbl="sibTrans1D1" moveWith="Parent1">
          <dgm:alg type="sp"/>
          <dgm:shape xmlns:r="http://schemas.openxmlformats.org/officeDocument/2006/relationships" type="line" r:blip="">
            <dgm:adjLst/>
            <dgm:extLst>
              <a:ext uri="{B698B0E9-8C71-41B9-8309-B3DCBF30829C}">
                <dgm1612:spPr xmlns:dgm1612="http://schemas.microsoft.com/office/drawing/2016/12/diagram">
                  <a:ln w="12700">
                    <a:prstDash val="dash"/>
                  </a:ln>
                </dgm1612:spPr>
              </a:ext>
            </dgm:extLst>
          </dgm:shape>
          <dgm:presOf/>
          <dgm:constrLst/>
        </dgm:layoutNode>
        <dgm:layoutNode name="ConnectLineEnd" styleLbl="node1" moveWith="Parent1">
          <dgm:alg type="sp"/>
          <dgm:shape xmlns:r="http://schemas.openxmlformats.org/officeDocument/2006/relationships" type="rect" r:blip="">
            <dgm:adjLst/>
          </dgm:shape>
          <dgm:presOf/>
          <dgm:constrLst/>
        </dgm:layoutNode>
        <dgm:layoutNode name="EmptyPane" moveWith="Parent1">
          <dgm:alg type="sp"/>
          <dgm:shape xmlns:r="http://schemas.openxmlformats.org/officeDocument/2006/relationships" r:blip="">
            <dgm:adjLst/>
          </dgm:shape>
          <dgm:presOf/>
          <dgm:constrLst/>
        </dgm:layoutNode>
      </dgm:layoutNode>
      <dgm:forEach name="Name28" axis="followSib" ptType="sibTrans" cnt="1">
        <dgm:layoutNode name="spaceBetweenRectangles" styleLbl="fgAcc1">
          <dgm:alg type="conn">
            <dgm:param type="dim" val="1D"/>
            <dgm:param type="srcNode" val="Parent1"/>
            <dgm:param type="dstNode" val="Parent1"/>
            <dgm:param type="begPts" val="midR"/>
            <dgm:param type="endPts" val="midL"/>
            <dgm:param type="endSty" val="noArr"/>
          </dgm:alg>
          <dgm:shape xmlns:r="http://schemas.openxmlformats.org/officeDocument/2006/relationships" type="conn" r:blip="" zOrderOff="-2">
            <dgm:adjLst/>
          </dgm:shape>
          <dgm:presOf/>
          <dgm:constrLst>
            <dgm:constr type="connDist"/>
            <dgm:constr type="begPad"/>
            <dgm:constr type="endPad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D7E44B4A-21F7-4302-83E8-A40EE035E6F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00256238-8454-4678-A98A-30B9F7639AC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50B982-7E3F-4992-88E1-E2541533DA2C}" type="datetime1">
              <a:rPr lang="ru-RU" smtClean="0"/>
              <a:t>02.03.2021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2D86C77-1949-4637-BBEC-87D3CDFDA6D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4C875F0-933A-4A7D-ACEC-69CB5248D87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0596D3-AB75-4D8E-ADBD-CAF0AB8DC8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995997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 noProof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41B1751B-CFB2-40B8-81CF-9D81C08031DE}" type="datetime1">
              <a:rPr lang="ru-RU" noProof="0" smtClean="0"/>
              <a:t>02.03.2021</a:t>
            </a:fld>
            <a:endParaRPr lang="ru-RU" noProof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 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noProof="0"/>
          </a:p>
        </p:txBody>
      </p:sp>
      <p:sp>
        <p:nvSpPr>
          <p:cNvPr id="7" name="Номер слайда 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68B68C18-1BF1-F447-95ED-60EAAE35426E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39175924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68B68C18-1BF1-F447-95ED-60EAAE35426E}" type="slidenum">
              <a:rPr lang="ru-RU" noProof="0" smtClean="0"/>
              <a:t>1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759335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68B68C18-1BF1-F447-95ED-60EAAE35426E}" type="slidenum">
              <a:rPr lang="ru-RU" noProof="0" smtClean="0"/>
              <a:t>2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2576412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68B68C18-1BF1-F447-95ED-60EAAE35426E}" type="slidenum">
              <a:rPr lang="ru-RU" smtClean="0"/>
              <a:t>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311474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68B68C18-1BF1-F447-95ED-60EAAE35426E}" type="slidenum">
              <a:rPr lang="ru-RU" noProof="0" smtClean="0"/>
              <a:t>4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30934764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68B68C18-1BF1-F447-95ED-60EAAE35426E}" type="slidenum">
              <a:rPr lang="ru-RU" noProof="0" smtClean="0"/>
              <a:t>5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6564888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68B68C18-1BF1-F447-95ED-60EAAE35426E}" type="slidenum">
              <a:rPr lang="ru-RU" noProof="0" smtClean="0"/>
              <a:t>6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3746743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Титульный слайд с изображением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олилиния 6" title="Фигура номера страницы"/>
          <p:cNvSpPr/>
          <p:nvPr/>
        </p:nvSpPr>
        <p:spPr bwMode="auto">
          <a:xfrm>
            <a:off x="11784011" y="-1"/>
            <a:ext cx="407988" cy="819150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747656" y="1264197"/>
            <a:ext cx="5670487" cy="4268965"/>
          </a:xfrm>
        </p:spPr>
        <p:txBody>
          <a:bodyPr rtlCol="0" anchor="ctr">
            <a:normAutofit/>
          </a:bodyPr>
          <a:lstStyle>
            <a:lvl1pPr algn="l">
              <a:lnSpc>
                <a:spcPct val="85000"/>
              </a:lnSpc>
              <a:defRPr sz="6000" cap="none" baseline="0">
                <a:solidFill>
                  <a:schemeClr val="tx2"/>
                </a:solidFill>
              </a:defRPr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67666" y="4151085"/>
            <a:ext cx="4633806" cy="1591181"/>
          </a:xfrm>
        </p:spPr>
        <p:txBody>
          <a:bodyPr rtlCol="0" anchor="b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2300" b="0" i="1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 noProof="0"/>
              <a:t>Образец подзаголовка</a:t>
            </a:r>
          </a:p>
        </p:txBody>
      </p:sp>
      <p:cxnSp>
        <p:nvCxnSpPr>
          <p:cNvPr id="9" name="Прямая соединительная линия 8" title="Вертикальная линейка"/>
          <p:cNvCxnSpPr>
            <a:cxnSpLocks/>
          </p:cNvCxnSpPr>
          <p:nvPr/>
        </p:nvCxnSpPr>
        <p:spPr>
          <a:xfrm>
            <a:off x="5524563" y="1115733"/>
            <a:ext cx="0" cy="4626534"/>
          </a:xfrm>
          <a:prstGeom prst="line">
            <a:avLst/>
          </a:prstGeom>
          <a:ln w="635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Рисунок 10">
            <a:extLst>
              <a:ext uri="{FF2B5EF4-FFF2-40B4-BE49-F238E27FC236}">
                <a16:creationId xmlns:a16="http://schemas.microsoft.com/office/drawing/2014/main" id="{137A75DA-C6FF-4420-94B9-E3338D1F9A04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743615" y="1367500"/>
            <a:ext cx="2397795" cy="2397795"/>
          </a:xfrm>
          <a:prstGeom prst="ellipse">
            <a:avLst/>
          </a:prstGeom>
          <a:solidFill>
            <a:schemeClr val="bg1"/>
          </a:solidFill>
        </p:spPr>
        <p:txBody>
          <a:bodyPr rtlCol="0" anchor="ctr"/>
          <a:lstStyle>
            <a:lvl1pPr marL="0" indent="0" algn="ctr">
              <a:buNone/>
              <a:defRPr i="1"/>
            </a:lvl1pPr>
          </a:lstStyle>
          <a:p>
            <a:pPr rtl="0"/>
            <a:r>
              <a:rPr lang="ru-RU" noProof="0"/>
              <a:t>Вставьте портрет</a:t>
            </a:r>
          </a:p>
        </p:txBody>
      </p:sp>
    </p:spTree>
    <p:extLst>
      <p:ext uri="{BB962C8B-B14F-4D97-AF65-F5344CB8AC3E}">
        <p14:creationId xmlns:p14="http://schemas.microsoft.com/office/powerpoint/2010/main" val="18274263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500" advTm="30000"/>
    </mc:Choice>
    <mc:Fallback xmlns="">
      <p:transition spd="slow" advTm="30000"/>
    </mc:Fallback>
  </mc:AlternateContent>
  <p:extLst mod="1">
    <p:ext uri="{DCECCB84-F9BA-43D5-87BE-67443E8EF086}">
      <p15:sldGuideLst xmlns:p15="http://schemas.microsoft.com/office/powerpoint/2012/main">
        <p15:guide id="1" orient="horz" pos="792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16C1126B-4E27-49D1-926A-A5CDC562C77C}"/>
              </a:ext>
            </a:extLst>
          </p:cNvPr>
          <p:cNvSpPr/>
          <p:nvPr userDrawn="1"/>
        </p:nvSpPr>
        <p:spPr>
          <a:xfrm>
            <a:off x="0" y="0"/>
            <a:ext cx="4896195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762000" y="559678"/>
            <a:ext cx="3833906" cy="2221622"/>
          </a:xfrm>
        </p:spPr>
        <p:txBody>
          <a:bodyPr rtlCol="0"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B561F9F3-1F5E-4052-A09B-A9238E74827F}" type="datetime1">
              <a:rPr lang="ru-RU" noProof="0" smtClean="0"/>
              <a:t>02.03.2021</a:t>
            </a:fld>
            <a:endParaRPr lang="ru-RU" noProof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endParaRPr lang="ru-RU" noProof="0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13D2E340-0663-474B-992C-9192B5C45E57}" type="slidenum">
              <a:rPr lang="ru-RU" noProof="0" smtClean="0"/>
              <a:t>‹#›</a:t>
            </a:fld>
            <a:endParaRPr lang="ru-RU" noProof="0"/>
          </a:p>
        </p:txBody>
      </p:sp>
      <p:sp>
        <p:nvSpPr>
          <p:cNvPr id="20" name="Текст 19">
            <a:extLst>
              <a:ext uri="{FF2B5EF4-FFF2-40B4-BE49-F238E27FC236}">
                <a16:creationId xmlns:a16="http://schemas.microsoft.com/office/drawing/2014/main" id="{66A1A72B-59FA-4D91-8267-669EAAD4456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62000" y="2895600"/>
            <a:ext cx="3842550" cy="2855913"/>
          </a:xfrm>
        </p:spPr>
        <p:txBody>
          <a:bodyPr rtlCol="0"/>
          <a:lstStyle>
            <a:lvl1pPr marL="0" indent="0" algn="r">
              <a:buNone/>
              <a:defRPr>
                <a:solidFill>
                  <a:schemeClr val="bg1"/>
                </a:solidFill>
              </a:defRPr>
            </a:lvl1pPr>
            <a:lvl2pPr marL="402336" indent="0" algn="r">
              <a:buNone/>
              <a:defRPr/>
            </a:lvl2pPr>
            <a:lvl3pPr marL="859536" indent="0" algn="r">
              <a:buNone/>
              <a:defRPr/>
            </a:lvl3pPr>
            <a:lvl4pPr marL="1316736" indent="0" algn="r">
              <a:buNone/>
              <a:defRPr/>
            </a:lvl4pPr>
            <a:lvl5pPr marL="1773936" indent="0" algn="r">
              <a:buNone/>
              <a:defRPr/>
            </a:lvl5pPr>
          </a:lstStyle>
          <a:p>
            <a:pPr lvl="0" rtl="0"/>
            <a:r>
              <a:rPr lang="ru-RU" noProof="0"/>
              <a:t>Поместите здесь подзаголовок</a:t>
            </a:r>
          </a:p>
        </p:txBody>
      </p:sp>
      <p:cxnSp>
        <p:nvCxnSpPr>
          <p:cNvPr id="21" name="Прямая соединительная линия 20" title="Горизонтальная линейка">
            <a:extLst>
              <a:ext uri="{FF2B5EF4-FFF2-40B4-BE49-F238E27FC236}">
                <a16:creationId xmlns:a16="http://schemas.microsoft.com/office/drawing/2014/main" id="{D75086F1-E157-4A98-93DB-478F34A1158E}"/>
              </a:ext>
            </a:extLst>
          </p:cNvPr>
          <p:cNvCxnSpPr/>
          <p:nvPr userDrawn="1"/>
        </p:nvCxnSpPr>
        <p:spPr>
          <a:xfrm>
            <a:off x="0" y="6199730"/>
            <a:ext cx="4495800" cy="0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Объект 6">
            <a:extLst>
              <a:ext uri="{FF2B5EF4-FFF2-40B4-BE49-F238E27FC236}">
                <a16:creationId xmlns:a16="http://schemas.microsoft.com/office/drawing/2014/main" id="{FBC751F3-ABD6-4995-8494-4932D12ACE1B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5326063" y="559678"/>
            <a:ext cx="6103937" cy="5191835"/>
          </a:xfrm>
        </p:spPr>
        <p:txBody>
          <a:bodyPr rtlCol="0"/>
          <a:lstStyle/>
          <a:p>
            <a:pPr lvl="0" rtl="0"/>
            <a:r>
              <a:rPr lang="ru-RU" noProof="0"/>
              <a:t>Изменить 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875451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Tm="30000"/>
    </mc:Choice>
    <mc:Fallback xmlns="">
      <p:transition spd="slow" advTm="30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16C1126B-4E27-49D1-926A-A5CDC562C77C}"/>
              </a:ext>
            </a:extLst>
          </p:cNvPr>
          <p:cNvSpPr/>
          <p:nvPr userDrawn="1"/>
        </p:nvSpPr>
        <p:spPr>
          <a:xfrm>
            <a:off x="0" y="0"/>
            <a:ext cx="4896195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762000" y="559678"/>
            <a:ext cx="3833906" cy="2221622"/>
          </a:xfrm>
        </p:spPr>
        <p:txBody>
          <a:bodyPr rtlCol="0"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5FC58D96-05CC-43CF-AF9C-E1C505705D80}" type="datetime1">
              <a:rPr lang="ru-RU" noProof="0" smtClean="0"/>
              <a:t>02.03.2021</a:t>
            </a:fld>
            <a:endParaRPr lang="ru-RU" noProof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endParaRPr lang="ru-RU" noProof="0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13D2E340-0663-474B-992C-9192B5C45E57}" type="slidenum">
              <a:rPr lang="ru-RU" noProof="0" smtClean="0"/>
              <a:t>‹#›</a:t>
            </a:fld>
            <a:endParaRPr lang="ru-RU" noProof="0"/>
          </a:p>
        </p:txBody>
      </p:sp>
      <p:sp>
        <p:nvSpPr>
          <p:cNvPr id="20" name="Текст 19">
            <a:extLst>
              <a:ext uri="{FF2B5EF4-FFF2-40B4-BE49-F238E27FC236}">
                <a16:creationId xmlns:a16="http://schemas.microsoft.com/office/drawing/2014/main" id="{66A1A72B-59FA-4D91-8267-669EAAD4456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62000" y="2895600"/>
            <a:ext cx="3842550" cy="2855913"/>
          </a:xfrm>
        </p:spPr>
        <p:txBody>
          <a:bodyPr rtlCol="0"/>
          <a:lstStyle>
            <a:lvl1pPr marL="0" indent="0" algn="r">
              <a:buNone/>
              <a:defRPr>
                <a:solidFill>
                  <a:schemeClr val="bg1"/>
                </a:solidFill>
              </a:defRPr>
            </a:lvl1pPr>
            <a:lvl2pPr marL="402336" indent="0" algn="r">
              <a:buNone/>
              <a:defRPr/>
            </a:lvl2pPr>
            <a:lvl3pPr marL="859536" indent="0" algn="r">
              <a:buNone/>
              <a:defRPr/>
            </a:lvl3pPr>
            <a:lvl4pPr marL="1316736" indent="0" algn="r">
              <a:buNone/>
              <a:defRPr/>
            </a:lvl4pPr>
            <a:lvl5pPr marL="1773936" indent="0" algn="r">
              <a:buNone/>
              <a:defRPr/>
            </a:lvl5pPr>
          </a:lstStyle>
          <a:p>
            <a:pPr lvl="0" rtl="0"/>
            <a:r>
              <a:rPr lang="ru-RU" noProof="0"/>
              <a:t>Поместите здесь подзаголовок</a:t>
            </a:r>
          </a:p>
        </p:txBody>
      </p:sp>
      <p:cxnSp>
        <p:nvCxnSpPr>
          <p:cNvPr id="21" name="Прямая соединительная линия 20" title="Горизонтальная линейка">
            <a:extLst>
              <a:ext uri="{FF2B5EF4-FFF2-40B4-BE49-F238E27FC236}">
                <a16:creationId xmlns:a16="http://schemas.microsoft.com/office/drawing/2014/main" id="{D75086F1-E157-4A98-93DB-478F34A1158E}"/>
              </a:ext>
            </a:extLst>
          </p:cNvPr>
          <p:cNvCxnSpPr/>
          <p:nvPr userDrawn="1"/>
        </p:nvCxnSpPr>
        <p:spPr>
          <a:xfrm>
            <a:off x="0" y="6199730"/>
            <a:ext cx="4495800" cy="0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Рисунок 6">
            <a:extLst>
              <a:ext uri="{FF2B5EF4-FFF2-40B4-BE49-F238E27FC236}">
                <a16:creationId xmlns:a16="http://schemas.microsoft.com/office/drawing/2014/main" id="{1466EC8C-C8BE-4149-A684-18CFF4574C18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5297488" y="559678"/>
            <a:ext cx="6132512" cy="5191835"/>
          </a:xfrm>
        </p:spPr>
        <p:txBody>
          <a:bodyPr rtlCol="0" anchor="ctr"/>
          <a:lstStyle>
            <a:lvl1pPr marL="0" indent="0" algn="ctr">
              <a:buNone/>
              <a:defRPr/>
            </a:lvl1pPr>
          </a:lstStyle>
          <a:p>
            <a:pPr rtl="0"/>
            <a:r>
              <a:rPr lang="ru-RU" noProof="0"/>
              <a:t>Вставка рисунка</a:t>
            </a:r>
          </a:p>
        </p:txBody>
      </p:sp>
    </p:spTree>
    <p:extLst>
      <p:ext uri="{BB962C8B-B14F-4D97-AF65-F5344CB8AC3E}">
        <p14:creationId xmlns:p14="http://schemas.microsoft.com/office/powerpoint/2010/main" val="3687491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Tm="30000"/>
    </mc:Choice>
    <mc:Fallback xmlns="">
      <p:transition spd="slow" advTm="30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16C1126B-4E27-49D1-926A-A5CDC562C77C}"/>
              </a:ext>
            </a:extLst>
          </p:cNvPr>
          <p:cNvSpPr/>
          <p:nvPr userDrawn="1"/>
        </p:nvSpPr>
        <p:spPr>
          <a:xfrm>
            <a:off x="0" y="0"/>
            <a:ext cx="4896195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762000" y="559677"/>
            <a:ext cx="3833906" cy="5274923"/>
          </a:xfrm>
        </p:spPr>
        <p:txBody>
          <a:bodyPr rtlCol="0"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472B5AF8-A13B-4AA3-AAEF-4B4A5B96477C}" type="datetime1">
              <a:rPr lang="ru-RU" noProof="0" smtClean="0"/>
              <a:t>02.03.2021</a:t>
            </a:fld>
            <a:endParaRPr lang="ru-RU" noProof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endParaRPr lang="ru-RU" noProof="0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13D2E340-0663-474B-992C-9192B5C45E57}" type="slidenum">
              <a:rPr lang="ru-RU" noProof="0" smtClean="0"/>
              <a:t>‹#›</a:t>
            </a:fld>
            <a:endParaRPr lang="ru-RU" noProof="0"/>
          </a:p>
        </p:txBody>
      </p:sp>
      <p:cxnSp>
        <p:nvCxnSpPr>
          <p:cNvPr id="21" name="Прямая соединительная линия 20" title="Горизонтальная линейка">
            <a:extLst>
              <a:ext uri="{FF2B5EF4-FFF2-40B4-BE49-F238E27FC236}">
                <a16:creationId xmlns:a16="http://schemas.microsoft.com/office/drawing/2014/main" id="{D75086F1-E157-4A98-93DB-478F34A1158E}"/>
              </a:ext>
            </a:extLst>
          </p:cNvPr>
          <p:cNvCxnSpPr/>
          <p:nvPr userDrawn="1"/>
        </p:nvCxnSpPr>
        <p:spPr>
          <a:xfrm>
            <a:off x="0" y="6199730"/>
            <a:ext cx="4495800" cy="0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Объект 2">
            <a:extLst>
              <a:ext uri="{FF2B5EF4-FFF2-40B4-BE49-F238E27FC236}">
                <a16:creationId xmlns:a16="http://schemas.microsoft.com/office/drawing/2014/main" id="{4889D34E-DF9E-41B7-A5EC-B9D63999B3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1600" y="559678"/>
            <a:ext cx="6172200" cy="5617285"/>
          </a:xfrm>
        </p:spPr>
        <p:txBody>
          <a:bodyPr rtlCol="0"/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222617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Tm="30000"/>
    </mc:Choice>
    <mc:Fallback xmlns="">
      <p:transition spd="slow" advTm="30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 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Объект 2"/>
          <p:cNvSpPr>
            <a:spLocks noGrp="1"/>
          </p:cNvSpPr>
          <p:nvPr>
            <p:ph sz="half" idx="1"/>
          </p:nvPr>
        </p:nvSpPr>
        <p:spPr>
          <a:xfrm>
            <a:off x="5181600" y="540628"/>
            <a:ext cx="6248400" cy="2488946"/>
          </a:xfrm>
        </p:spPr>
        <p:txBody>
          <a:bodyPr rtlCol="0"/>
          <a:lstStyle>
            <a:lvl5pPr>
              <a:defRPr i="0"/>
            </a:lvl5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4" name="Объект 3"/>
          <p:cNvSpPr>
            <a:spLocks noGrp="1"/>
          </p:cNvSpPr>
          <p:nvPr>
            <p:ph sz="half" idx="2"/>
          </p:nvPr>
        </p:nvSpPr>
        <p:spPr>
          <a:xfrm>
            <a:off x="5181600" y="3712467"/>
            <a:ext cx="6248400" cy="2482228"/>
          </a:xfrm>
        </p:spPr>
        <p:txBody>
          <a:bodyPr rtlCol="0"/>
          <a:lstStyle>
            <a:lvl5pPr>
              <a:defRPr i="0"/>
            </a:lvl5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79A2038-B05C-4781-BA38-FE0987548CF9}" type="datetime1">
              <a:rPr lang="ru-RU" noProof="0" smtClean="0"/>
              <a:t>02.03.2021</a:t>
            </a:fld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7" name="Номер слайда 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13D2E340-0663-474B-992C-9192B5C45E57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454302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Tm="30000"/>
    </mc:Choice>
    <mc:Fallback xmlns="">
      <p:transition spd="slow" advTm="30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762000" y="557784"/>
            <a:ext cx="3831336" cy="4956048"/>
          </a:xfrm>
        </p:spPr>
        <p:txBody>
          <a:bodyPr rtlCol="0"/>
          <a:lstStyle/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Текст 2"/>
          <p:cNvSpPr>
            <a:spLocks noGrp="1"/>
          </p:cNvSpPr>
          <p:nvPr>
            <p:ph type="body" idx="1"/>
          </p:nvPr>
        </p:nvSpPr>
        <p:spPr>
          <a:xfrm>
            <a:off x="5181600" y="558065"/>
            <a:ext cx="6245352" cy="914400"/>
          </a:xfrm>
        </p:spPr>
        <p:txBody>
          <a:bodyPr rtlCol="0" anchor="b">
            <a:normAutofit/>
          </a:bodyPr>
          <a:lstStyle>
            <a:lvl1pPr marL="0" indent="0">
              <a:lnSpc>
                <a:spcPct val="113000"/>
              </a:lnSpc>
              <a:spcBef>
                <a:spcPts val="0"/>
              </a:spcBef>
              <a:buNone/>
              <a:defRPr sz="2400" b="0" i="1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4" name="Объект 3"/>
          <p:cNvSpPr>
            <a:spLocks noGrp="1"/>
          </p:cNvSpPr>
          <p:nvPr>
            <p:ph sz="half" idx="2"/>
          </p:nvPr>
        </p:nvSpPr>
        <p:spPr>
          <a:xfrm>
            <a:off x="5181600" y="1526671"/>
            <a:ext cx="6245352" cy="1755648"/>
          </a:xfrm>
        </p:spPr>
        <p:txBody>
          <a:bodyPr rtlCol="0"/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181600" y="3700826"/>
            <a:ext cx="6248400" cy="914400"/>
          </a:xfrm>
        </p:spPr>
        <p:txBody>
          <a:bodyPr rtlCol="0" anchor="b">
            <a:normAutofit/>
          </a:bodyPr>
          <a:lstStyle>
            <a:lvl1pPr marL="0" indent="0">
              <a:buNone/>
              <a:defRPr sz="2400" b="0" i="1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6" name="Объект 5"/>
          <p:cNvSpPr>
            <a:spLocks noGrp="1"/>
          </p:cNvSpPr>
          <p:nvPr>
            <p:ph sz="quarter" idx="4"/>
          </p:nvPr>
        </p:nvSpPr>
        <p:spPr>
          <a:xfrm>
            <a:off x="5181600" y="4669432"/>
            <a:ext cx="6245352" cy="1755648"/>
          </a:xfrm>
        </p:spPr>
        <p:txBody>
          <a:bodyPr rtlCol="0"/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E059510-8A4C-4D7A-8B52-DAA53C589143}" type="datetime1">
              <a:rPr lang="ru-RU" noProof="0" smtClean="0"/>
              <a:t>02.03.2021</a:t>
            </a:fld>
            <a:endParaRPr lang="ru-RU" noProof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9" name="Номер слайда 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13D2E340-0663-474B-992C-9192B5C45E57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4277019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Tm="30000"/>
    </mc:Choice>
    <mc:Fallback xmlns="">
      <p:transition spd="slow" advTm="3000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1626C1A-D84E-42EE-BD73-3267BCADA3B3}" type="datetime1">
              <a:rPr lang="ru-RU" noProof="0" smtClean="0"/>
              <a:t>02.03.2021</a:t>
            </a:fld>
            <a:endParaRPr lang="ru-RU" noProof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5" name="Номер слайда 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13D2E340-0663-474B-992C-9192B5C45E57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043447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Tm="30000"/>
    </mc:Choice>
    <mc:Fallback xmlns="">
      <p:transition spd="slow" advTm="3000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BDAE130-7FCA-40A2-AA3A-888FCBDE09D4}" type="datetime1">
              <a:rPr lang="ru-RU" noProof="0" smtClean="0"/>
              <a:t>02.03.2021</a:t>
            </a:fld>
            <a:endParaRPr lang="ru-RU" noProof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4" name="Номер слайда 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13D2E340-0663-474B-992C-9192B5C45E57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823902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Tm="30000"/>
    </mc:Choice>
    <mc:Fallback xmlns="">
      <p:transition spd="slow" advTm="30000"/>
    </mc:Fallback>
  </mc:AlternateContent>
  <p:extLst mod="1"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, под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9E2565D1-06D8-4141-9B5F-95C29313C16C}"/>
              </a:ext>
            </a:extLst>
          </p:cNvPr>
          <p:cNvSpPr/>
          <p:nvPr userDrawn="1"/>
        </p:nvSpPr>
        <p:spPr>
          <a:xfrm>
            <a:off x="0" y="0"/>
            <a:ext cx="48961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0" name="Текст 19">
            <a:extLst>
              <a:ext uri="{FF2B5EF4-FFF2-40B4-BE49-F238E27FC236}">
                <a16:creationId xmlns:a16="http://schemas.microsoft.com/office/drawing/2014/main" id="{04FBD4F5-432F-4C2D-A734-6CC48615FF2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62000" y="2895600"/>
            <a:ext cx="3842550" cy="2855913"/>
          </a:xfrm>
        </p:spPr>
        <p:txBody>
          <a:bodyPr rtlCol="0"/>
          <a:lstStyle>
            <a:lvl1pPr marL="0" indent="0" algn="r">
              <a:buNone/>
              <a:defRPr/>
            </a:lvl1pPr>
            <a:lvl2pPr marL="402336" indent="0" algn="r">
              <a:buNone/>
              <a:defRPr/>
            </a:lvl2pPr>
            <a:lvl3pPr marL="859536" indent="0" algn="r">
              <a:buNone/>
              <a:defRPr/>
            </a:lvl3pPr>
            <a:lvl4pPr marL="1316736" indent="0" algn="r">
              <a:buNone/>
              <a:defRPr/>
            </a:lvl4pPr>
            <a:lvl5pPr marL="1773936" indent="0" algn="r">
              <a:buNone/>
              <a:defRPr/>
            </a:lvl5pPr>
          </a:lstStyle>
          <a:p>
            <a:pPr lvl="0" rtl="0"/>
            <a:r>
              <a:rPr lang="ru-RU" noProof="0"/>
              <a:t>Поместите здесь подзаголовок</a:t>
            </a:r>
          </a:p>
        </p:txBody>
      </p:sp>
      <p:sp>
        <p:nvSpPr>
          <p:cNvPr id="3" name="Объект 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D4CB6C5-F7E8-4101-9FAA-6FBD7111D9CA}" type="datetime1">
              <a:rPr lang="ru-RU" noProof="0" smtClean="0"/>
              <a:t>02.03.2021</a:t>
            </a:fld>
            <a:endParaRPr lang="ru-RU" noProof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13D2E340-0663-474B-992C-9192B5C45E57}" type="slidenum">
              <a:rPr lang="ru-RU" noProof="0" smtClean="0"/>
              <a:t>‹#›</a:t>
            </a:fld>
            <a:endParaRPr lang="ru-RU" noProof="0"/>
          </a:p>
        </p:txBody>
      </p:sp>
      <p:sp>
        <p:nvSpPr>
          <p:cNvPr id="11" name="Заголовок 1">
            <a:extLst>
              <a:ext uri="{FF2B5EF4-FFF2-40B4-BE49-F238E27FC236}">
                <a16:creationId xmlns:a16="http://schemas.microsoft.com/office/drawing/2014/main" id="{3837580B-9009-4524-B820-7ACB27BCBE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559678"/>
            <a:ext cx="3833906" cy="2221622"/>
          </a:xfrm>
        </p:spPr>
        <p:txBody>
          <a:bodyPr rtlCol="0" anchor="b"/>
          <a:lstStyle/>
          <a:p>
            <a:pPr rtl="0"/>
            <a:r>
              <a:rPr lang="ru-RU" noProof="0"/>
              <a:t>Образец заголовка</a:t>
            </a:r>
          </a:p>
        </p:txBody>
      </p:sp>
      <p:cxnSp>
        <p:nvCxnSpPr>
          <p:cNvPr id="12" name="Прямая соединительная линия 11" title="Горизонтальная линейка">
            <a:extLst>
              <a:ext uri="{FF2B5EF4-FFF2-40B4-BE49-F238E27FC236}">
                <a16:creationId xmlns:a16="http://schemas.microsoft.com/office/drawing/2014/main" id="{54F1A406-73A8-450C-B21C-AA9616F476CE}"/>
              </a:ext>
            </a:extLst>
          </p:cNvPr>
          <p:cNvCxnSpPr/>
          <p:nvPr userDrawn="1"/>
        </p:nvCxnSpPr>
        <p:spPr>
          <a:xfrm>
            <a:off x="0" y="6199730"/>
            <a:ext cx="4495800" cy="0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77954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Tm="30000"/>
    </mc:Choice>
    <mc:Fallback xmlns="">
      <p:transition spd="slow" advTm="30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 пунктов с изображениями или значками (светлая тема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16C1126B-4E27-49D1-926A-A5CDC562C77C}"/>
              </a:ext>
            </a:extLst>
          </p:cNvPr>
          <p:cNvSpPr/>
          <p:nvPr userDrawn="1"/>
        </p:nvSpPr>
        <p:spPr>
          <a:xfrm>
            <a:off x="0" y="0"/>
            <a:ext cx="48961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762000" y="559678"/>
            <a:ext cx="3833906" cy="2221622"/>
          </a:xfrm>
        </p:spPr>
        <p:txBody>
          <a:bodyPr rtlCol="0" anchor="b"/>
          <a:lstStyle/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9BAA6C0-5011-4245-A74E-BAA3BE19CFBC}" type="datetime1">
              <a:rPr lang="ru-RU" noProof="0" smtClean="0"/>
              <a:t>02.03.2021</a:t>
            </a:fld>
            <a:endParaRPr lang="ru-RU" noProof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13D2E340-0663-474B-992C-9192B5C45E57}" type="slidenum">
              <a:rPr lang="ru-RU" noProof="0" smtClean="0"/>
              <a:t>‹#›</a:t>
            </a:fld>
            <a:endParaRPr lang="ru-RU" noProof="0"/>
          </a:p>
        </p:txBody>
      </p:sp>
      <p:sp>
        <p:nvSpPr>
          <p:cNvPr id="20" name="Текст 19">
            <a:extLst>
              <a:ext uri="{FF2B5EF4-FFF2-40B4-BE49-F238E27FC236}">
                <a16:creationId xmlns:a16="http://schemas.microsoft.com/office/drawing/2014/main" id="{66A1A72B-59FA-4D91-8267-669EAAD4456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62000" y="2895600"/>
            <a:ext cx="3842550" cy="2855913"/>
          </a:xfrm>
        </p:spPr>
        <p:txBody>
          <a:bodyPr rtlCol="0"/>
          <a:lstStyle>
            <a:lvl1pPr marL="0" indent="0" algn="r">
              <a:buNone/>
              <a:defRPr/>
            </a:lvl1pPr>
            <a:lvl2pPr marL="402336" indent="0" algn="r">
              <a:buNone/>
              <a:defRPr/>
            </a:lvl2pPr>
            <a:lvl3pPr marL="859536" indent="0" algn="r">
              <a:buNone/>
              <a:defRPr/>
            </a:lvl3pPr>
            <a:lvl4pPr marL="1316736" indent="0" algn="r">
              <a:buNone/>
              <a:defRPr/>
            </a:lvl4pPr>
            <a:lvl5pPr marL="1773936" indent="0" algn="r">
              <a:buNone/>
              <a:defRPr/>
            </a:lvl5pPr>
          </a:lstStyle>
          <a:p>
            <a:pPr lvl="0" rtl="0"/>
            <a:r>
              <a:rPr lang="ru-RU" noProof="0"/>
              <a:t>Поместите здесь подзаголовок</a:t>
            </a:r>
          </a:p>
        </p:txBody>
      </p:sp>
      <p:cxnSp>
        <p:nvCxnSpPr>
          <p:cNvPr id="21" name="Прямая соединительная линия 20" title="Горизонтальная линейка">
            <a:extLst>
              <a:ext uri="{FF2B5EF4-FFF2-40B4-BE49-F238E27FC236}">
                <a16:creationId xmlns:a16="http://schemas.microsoft.com/office/drawing/2014/main" id="{D75086F1-E157-4A98-93DB-478F34A1158E}"/>
              </a:ext>
            </a:extLst>
          </p:cNvPr>
          <p:cNvCxnSpPr/>
          <p:nvPr userDrawn="1"/>
        </p:nvCxnSpPr>
        <p:spPr>
          <a:xfrm>
            <a:off x="0" y="6199730"/>
            <a:ext cx="4495800" cy="0"/>
          </a:xfrm>
          <a:prstGeom prst="line">
            <a:avLst/>
          </a:prstGeom>
          <a:ln w="254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Объект 2">
            <a:extLst>
              <a:ext uri="{FF2B5EF4-FFF2-40B4-BE49-F238E27FC236}">
                <a16:creationId xmlns:a16="http://schemas.microsoft.com/office/drawing/2014/main" id="{0CF91DE7-F23F-444D-B56E-B059EC98D98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162550" y="559678"/>
            <a:ext cx="1944000" cy="2700000"/>
          </a:xfrm>
          <a:solidFill>
            <a:schemeClr val="bg1"/>
          </a:solidFill>
        </p:spPr>
        <p:txBody>
          <a:bodyPr lIns="0" tIns="1332000" rIns="0" bIns="0" rtlCol="0">
            <a:normAutofit/>
          </a:bodyPr>
          <a:lstStyle>
            <a:lvl1pPr marL="0" indent="0" algn="ctr">
              <a:buNone/>
              <a:defRPr sz="16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Описание пункта</a:t>
            </a:r>
          </a:p>
        </p:txBody>
      </p:sp>
      <p:sp>
        <p:nvSpPr>
          <p:cNvPr id="19" name="Текст 8">
            <a:extLst>
              <a:ext uri="{FF2B5EF4-FFF2-40B4-BE49-F238E27FC236}">
                <a16:creationId xmlns:a16="http://schemas.microsoft.com/office/drawing/2014/main" id="{DD8B7AFB-040F-4222-BF21-649EEB9B766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95581" y="559678"/>
            <a:ext cx="1944000" cy="2700000"/>
          </a:xfrm>
          <a:solidFill>
            <a:schemeClr val="bg1"/>
          </a:solidFill>
        </p:spPr>
        <p:txBody>
          <a:bodyPr lIns="0" tIns="1332000" rIns="0" bIns="0" rtlCol="0">
            <a:normAutofit/>
          </a:bodyPr>
          <a:lstStyle>
            <a:lvl1pPr marL="0" indent="0" algn="ctr">
              <a:buNone/>
              <a:defRPr sz="16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Описание пункта</a:t>
            </a:r>
          </a:p>
        </p:txBody>
      </p:sp>
      <p:sp>
        <p:nvSpPr>
          <p:cNvPr id="22" name="Текст 10">
            <a:extLst>
              <a:ext uri="{FF2B5EF4-FFF2-40B4-BE49-F238E27FC236}">
                <a16:creationId xmlns:a16="http://schemas.microsoft.com/office/drawing/2014/main" id="{36C44B50-DCD8-4661-AE20-1744F5052F2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428613" y="559678"/>
            <a:ext cx="1944000" cy="2700000"/>
          </a:xfrm>
          <a:solidFill>
            <a:schemeClr val="bg1"/>
          </a:solidFill>
        </p:spPr>
        <p:txBody>
          <a:bodyPr lIns="0" tIns="1332000" rIns="0" bIns="0" rtlCol="0">
            <a:normAutofit/>
          </a:bodyPr>
          <a:lstStyle>
            <a:lvl1pPr marL="0" indent="0" algn="ctr">
              <a:buNone/>
              <a:defRPr sz="16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Описание пункта</a:t>
            </a:r>
          </a:p>
        </p:txBody>
      </p:sp>
      <p:sp>
        <p:nvSpPr>
          <p:cNvPr id="23" name="Текст 6">
            <a:extLst>
              <a:ext uri="{FF2B5EF4-FFF2-40B4-BE49-F238E27FC236}">
                <a16:creationId xmlns:a16="http://schemas.microsoft.com/office/drawing/2014/main" id="{C0107EA4-5D36-4C90-97D0-F9F14116BDE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162550" y="3429000"/>
            <a:ext cx="1944000" cy="2700000"/>
          </a:xfrm>
          <a:solidFill>
            <a:schemeClr val="bg1"/>
          </a:solidFill>
        </p:spPr>
        <p:txBody>
          <a:bodyPr lIns="0" tIns="1332000" rIns="0" bIns="0" rtlCol="0"/>
          <a:lstStyle>
            <a:lvl1pPr marL="0" indent="0" algn="ctr">
              <a:buNone/>
              <a:defRPr sz="16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Описание пункта</a:t>
            </a:r>
          </a:p>
        </p:txBody>
      </p:sp>
      <p:sp>
        <p:nvSpPr>
          <p:cNvPr id="24" name="Текст 15">
            <a:extLst>
              <a:ext uri="{FF2B5EF4-FFF2-40B4-BE49-F238E27FC236}">
                <a16:creationId xmlns:a16="http://schemas.microsoft.com/office/drawing/2014/main" id="{CB22D40E-097C-4007-9190-A3749806532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295356" y="3429000"/>
            <a:ext cx="1944000" cy="2700000"/>
          </a:xfrm>
          <a:solidFill>
            <a:schemeClr val="bg1"/>
          </a:solidFill>
        </p:spPr>
        <p:txBody>
          <a:bodyPr lIns="0" tIns="1332000" rIns="0" bIns="0" rtlCol="0">
            <a:normAutofit/>
          </a:bodyPr>
          <a:lstStyle>
            <a:lvl1pPr marL="0" indent="0" algn="ctr">
              <a:buNone/>
              <a:defRPr sz="16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Описание пункта</a:t>
            </a:r>
          </a:p>
        </p:txBody>
      </p:sp>
      <p:sp>
        <p:nvSpPr>
          <p:cNvPr id="25" name="Текст 18">
            <a:extLst>
              <a:ext uri="{FF2B5EF4-FFF2-40B4-BE49-F238E27FC236}">
                <a16:creationId xmlns:a16="http://schemas.microsoft.com/office/drawing/2014/main" id="{D385A57E-D5E6-4E0A-BE4C-C1B40196AB2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428163" y="3429000"/>
            <a:ext cx="1944000" cy="2700000"/>
          </a:xfrm>
          <a:solidFill>
            <a:schemeClr val="bg1"/>
          </a:solidFill>
        </p:spPr>
        <p:txBody>
          <a:bodyPr lIns="0" tIns="1332000" rIns="0" bIns="0" rtlCol="0">
            <a:normAutofit/>
          </a:bodyPr>
          <a:lstStyle>
            <a:lvl1pPr marL="0" indent="0" algn="ctr">
              <a:buNone/>
              <a:defRPr sz="16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Описание пункта</a:t>
            </a:r>
          </a:p>
        </p:txBody>
      </p:sp>
      <p:sp>
        <p:nvSpPr>
          <p:cNvPr id="26" name="Рисунок 22">
            <a:extLst>
              <a:ext uri="{FF2B5EF4-FFF2-40B4-BE49-F238E27FC236}">
                <a16:creationId xmlns:a16="http://schemas.microsoft.com/office/drawing/2014/main" id="{3D1BBD84-BA1A-4F7F-BD78-6D42162E33D5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5648550" y="729000"/>
            <a:ext cx="972000" cy="972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rtlCol="0" anchor="ctr">
            <a:normAutofit/>
          </a:bodyPr>
          <a:lstStyle>
            <a:lvl1pPr marL="0" indent="0" algn="ctr">
              <a:buNone/>
              <a:defRPr sz="1200" i="1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r>
              <a:rPr lang="ru-RU" noProof="0"/>
              <a:t>Вставьте значок или изображение</a:t>
            </a:r>
          </a:p>
        </p:txBody>
      </p:sp>
      <p:sp>
        <p:nvSpPr>
          <p:cNvPr id="27" name="Рисунок 24">
            <a:extLst>
              <a:ext uri="{FF2B5EF4-FFF2-40B4-BE49-F238E27FC236}">
                <a16:creationId xmlns:a16="http://schemas.microsoft.com/office/drawing/2014/main" id="{75DDD589-ADD5-491E-B180-F1FCDF9ED6A1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7781581" y="729000"/>
            <a:ext cx="972000" cy="972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rtlCol="0" anchor="ctr">
            <a:normAutofit/>
          </a:bodyPr>
          <a:lstStyle>
            <a:lvl1pPr marL="0" indent="0" algn="ctr">
              <a:buNone/>
              <a:defRPr sz="1200" i="1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r>
              <a:rPr lang="ru-RU" noProof="0"/>
              <a:t>Вставьте значок или изображение</a:t>
            </a:r>
          </a:p>
        </p:txBody>
      </p:sp>
      <p:sp>
        <p:nvSpPr>
          <p:cNvPr id="28" name="Рисунок 26">
            <a:extLst>
              <a:ext uri="{FF2B5EF4-FFF2-40B4-BE49-F238E27FC236}">
                <a16:creationId xmlns:a16="http://schemas.microsoft.com/office/drawing/2014/main" id="{BFFFDD99-5C1A-4C7C-8FA2-BEA3DB4BA884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9914613" y="729000"/>
            <a:ext cx="972000" cy="972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rtlCol="0" anchor="ctr">
            <a:normAutofit/>
          </a:bodyPr>
          <a:lstStyle>
            <a:lvl1pPr marL="0" indent="0" algn="ctr">
              <a:buNone/>
              <a:defRPr sz="1200" i="1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r>
              <a:rPr lang="ru-RU" noProof="0"/>
              <a:t>Вставьте значок или изображение</a:t>
            </a:r>
          </a:p>
        </p:txBody>
      </p:sp>
      <p:sp>
        <p:nvSpPr>
          <p:cNvPr id="29" name="Рисунок 30">
            <a:extLst>
              <a:ext uri="{FF2B5EF4-FFF2-40B4-BE49-F238E27FC236}">
                <a16:creationId xmlns:a16="http://schemas.microsoft.com/office/drawing/2014/main" id="{23C5456C-A352-4CF6-8671-B2572BAD518D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5648550" y="3598323"/>
            <a:ext cx="972000" cy="972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rtlCol="0" anchor="ctr">
            <a:normAutofit/>
          </a:bodyPr>
          <a:lstStyle>
            <a:lvl1pPr marL="0" indent="0" algn="ctr">
              <a:buNone/>
              <a:defRPr sz="1200" i="1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r>
              <a:rPr lang="ru-RU" noProof="0"/>
              <a:t>Вставьте значок или изображение</a:t>
            </a:r>
          </a:p>
        </p:txBody>
      </p:sp>
      <p:sp>
        <p:nvSpPr>
          <p:cNvPr id="30" name="Рисунок 32">
            <a:extLst>
              <a:ext uri="{FF2B5EF4-FFF2-40B4-BE49-F238E27FC236}">
                <a16:creationId xmlns:a16="http://schemas.microsoft.com/office/drawing/2014/main" id="{C7C33AAD-B12F-4AA1-80BD-D7D3D1304B98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7781581" y="3598323"/>
            <a:ext cx="972000" cy="972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rtlCol="0" anchor="ctr">
            <a:normAutofit/>
          </a:bodyPr>
          <a:lstStyle>
            <a:lvl1pPr marL="0" indent="0" algn="ctr">
              <a:buNone/>
              <a:defRPr sz="1200" i="1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r>
              <a:rPr lang="ru-RU" noProof="0"/>
              <a:t>Вставьте значок или изображение</a:t>
            </a:r>
          </a:p>
        </p:txBody>
      </p:sp>
      <p:sp>
        <p:nvSpPr>
          <p:cNvPr id="31" name="Рисунок 34">
            <a:extLst>
              <a:ext uri="{FF2B5EF4-FFF2-40B4-BE49-F238E27FC236}">
                <a16:creationId xmlns:a16="http://schemas.microsoft.com/office/drawing/2014/main" id="{E2951AF1-2CE3-48B5-9CF3-7488DCDF3299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9914613" y="3598323"/>
            <a:ext cx="972000" cy="972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rtlCol="0" anchor="ctr">
            <a:normAutofit/>
          </a:bodyPr>
          <a:lstStyle>
            <a:lvl1pPr marL="0" indent="0" algn="ctr">
              <a:buNone/>
              <a:defRPr sz="1200" i="1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r>
              <a:rPr lang="ru-RU" noProof="0"/>
              <a:t>Вставьте значок или изображение</a:t>
            </a:r>
          </a:p>
        </p:txBody>
      </p:sp>
    </p:spTree>
    <p:extLst>
      <p:ext uri="{BB962C8B-B14F-4D97-AF65-F5344CB8AC3E}">
        <p14:creationId xmlns:p14="http://schemas.microsoft.com/office/powerpoint/2010/main" val="4187982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Tm="30000"/>
    </mc:Choice>
    <mc:Fallback xmlns="">
      <p:transition spd="slow" advTm="30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яд пронумерованных пункто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16C1126B-4E27-49D1-926A-A5CDC562C77C}"/>
              </a:ext>
            </a:extLst>
          </p:cNvPr>
          <p:cNvSpPr/>
          <p:nvPr userDrawn="1"/>
        </p:nvSpPr>
        <p:spPr>
          <a:xfrm>
            <a:off x="0" y="0"/>
            <a:ext cx="48961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762000" y="559678"/>
            <a:ext cx="3833906" cy="2221622"/>
          </a:xfrm>
        </p:spPr>
        <p:txBody>
          <a:bodyPr rtlCol="0" anchor="b"/>
          <a:lstStyle/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 hasCustomPrompt="1"/>
          </p:nvPr>
        </p:nvSpPr>
        <p:spPr>
          <a:xfrm>
            <a:off x="5162550" y="2019300"/>
            <a:ext cx="1944000" cy="2700000"/>
          </a:xfr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99000">
                <a:schemeClr val="accent1">
                  <a:lumMod val="20000"/>
                  <a:lumOff val="80000"/>
                </a:schemeClr>
              </a:gs>
              <a:gs pos="100000">
                <a:schemeClr val="accent1"/>
              </a:gs>
            </a:gsLst>
            <a:lin ang="5400000" scaled="1"/>
          </a:gradFill>
        </p:spPr>
        <p:txBody>
          <a:bodyPr lIns="0" tIns="1332000" rIns="0" bIns="0" rtlCol="0">
            <a:noAutofit/>
          </a:bodyPr>
          <a:lstStyle>
            <a:lvl1pPr marL="0" indent="0" algn="ctr">
              <a:buNone/>
              <a:defRPr sz="1600"/>
            </a:lvl1pPr>
          </a:lstStyle>
          <a:p>
            <a:pPr lvl="0" rtl="0"/>
            <a:r>
              <a:rPr lang="ru-RU" noProof="0"/>
              <a:t>Описание мероприятия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A42FFDC-E850-4C83-BBCF-3A8D5897ECC9}" type="datetime1">
              <a:rPr lang="ru-RU" noProof="0" smtClean="0"/>
              <a:t>02.03.2021</a:t>
            </a:fld>
            <a:endParaRPr lang="ru-RU" noProof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13D2E340-0663-474B-992C-9192B5C45E57}" type="slidenum">
              <a:rPr lang="ru-RU" noProof="0" smtClean="0"/>
              <a:t>‹#›</a:t>
            </a:fld>
            <a:endParaRPr lang="ru-RU" noProof="0"/>
          </a:p>
        </p:txBody>
      </p:sp>
      <p:sp>
        <p:nvSpPr>
          <p:cNvPr id="9" name="Текст 8">
            <a:extLst>
              <a:ext uri="{FF2B5EF4-FFF2-40B4-BE49-F238E27FC236}">
                <a16:creationId xmlns:a16="http://schemas.microsoft.com/office/drawing/2014/main" id="{617748B7-E5B4-4481-8BBD-FA336F544D6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95806" y="2019300"/>
            <a:ext cx="1943100" cy="2700000"/>
          </a:xfrm>
          <a:gradFill>
            <a:gsLst>
              <a:gs pos="0">
                <a:schemeClr val="accent3">
                  <a:lumMod val="20000"/>
                  <a:lumOff val="80000"/>
                </a:schemeClr>
              </a:gs>
              <a:gs pos="99000">
                <a:schemeClr val="accent3">
                  <a:lumMod val="20000"/>
                  <a:lumOff val="80000"/>
                </a:schemeClr>
              </a:gs>
              <a:gs pos="100000">
                <a:schemeClr val="accent3"/>
              </a:gs>
            </a:gsLst>
            <a:lin ang="5400000" scaled="1"/>
          </a:gradFill>
        </p:spPr>
        <p:txBody>
          <a:bodyPr lIns="0" tIns="1332000" rIns="0" bIns="0" rtlCol="0">
            <a:noAutofit/>
          </a:bodyPr>
          <a:lstStyle>
            <a:lvl1pPr marL="0" indent="0" algn="ctr">
              <a:buNone/>
              <a:defRPr sz="1600"/>
            </a:lvl1pPr>
          </a:lstStyle>
          <a:p>
            <a:pPr lvl="0" rtl="0"/>
            <a:r>
              <a:rPr lang="ru-RU" noProof="0"/>
              <a:t>Описание мероприятия</a:t>
            </a:r>
          </a:p>
        </p:txBody>
      </p:sp>
      <p:sp>
        <p:nvSpPr>
          <p:cNvPr id="11" name="Текст 10">
            <a:extLst>
              <a:ext uri="{FF2B5EF4-FFF2-40B4-BE49-F238E27FC236}">
                <a16:creationId xmlns:a16="http://schemas.microsoft.com/office/drawing/2014/main" id="{47DBBB1B-8761-455D-AD09-0A48C1ED27E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428163" y="2019300"/>
            <a:ext cx="1943100" cy="2700000"/>
          </a:xfrm>
          <a:gradFill>
            <a:gsLst>
              <a:gs pos="0">
                <a:schemeClr val="accent5">
                  <a:lumMod val="20000"/>
                  <a:lumOff val="80000"/>
                </a:schemeClr>
              </a:gs>
              <a:gs pos="99000">
                <a:schemeClr val="accent5">
                  <a:lumMod val="20000"/>
                  <a:lumOff val="80000"/>
                </a:schemeClr>
              </a:gs>
              <a:gs pos="100000">
                <a:schemeClr val="accent5"/>
              </a:gs>
            </a:gsLst>
            <a:lin ang="5400000" scaled="1"/>
          </a:gradFill>
        </p:spPr>
        <p:txBody>
          <a:bodyPr lIns="0" tIns="1332000" rIns="0" bIns="0" rtlCol="0">
            <a:noAutofit/>
          </a:bodyPr>
          <a:lstStyle>
            <a:lvl1pPr marL="0" indent="0" algn="ctr">
              <a:buNone/>
              <a:defRPr sz="1600"/>
            </a:lvl1pPr>
          </a:lstStyle>
          <a:p>
            <a:pPr lvl="0" rtl="0"/>
            <a:r>
              <a:rPr lang="ru-RU" noProof="0"/>
              <a:t>Описание мероприятия</a:t>
            </a:r>
          </a:p>
        </p:txBody>
      </p:sp>
      <p:sp>
        <p:nvSpPr>
          <p:cNvPr id="13" name="Текст 12">
            <a:extLst>
              <a:ext uri="{FF2B5EF4-FFF2-40B4-BE49-F238E27FC236}">
                <a16:creationId xmlns:a16="http://schemas.microsoft.com/office/drawing/2014/main" id="{701A7388-8628-470F-82E9-729C86AAFDC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720550" y="2324100"/>
            <a:ext cx="828000" cy="828000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</p:spPr>
        <p:txBody>
          <a:bodyPr lIns="0" tIns="0" rIns="0" bIns="0" rtlCol="0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i="1">
                <a:solidFill>
                  <a:schemeClr val="bg1"/>
                </a:solidFill>
                <a:latin typeface="+mj-lt"/>
              </a:defRPr>
            </a:lvl1pPr>
          </a:lstStyle>
          <a:p>
            <a:pPr lvl="0" rtl="0"/>
            <a:r>
              <a:rPr lang="ru-RU" noProof="0"/>
              <a:t>1</a:t>
            </a:r>
          </a:p>
        </p:txBody>
      </p:sp>
      <p:sp>
        <p:nvSpPr>
          <p:cNvPr id="15" name="Текст 14">
            <a:extLst>
              <a:ext uri="{FF2B5EF4-FFF2-40B4-BE49-F238E27FC236}">
                <a16:creationId xmlns:a16="http://schemas.microsoft.com/office/drawing/2014/main" id="{CAE5D4FA-2556-4640-8793-063247AA272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853356" y="2324100"/>
            <a:ext cx="828000" cy="828000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</p:spPr>
        <p:txBody>
          <a:bodyPr lIns="0" tIns="0" rIns="0" bIns="0" rtlCol="0" anchor="ctr"/>
          <a:lstStyle>
            <a:lvl1pPr marL="0" indent="0" algn="ctr">
              <a:buNone/>
              <a:defRPr i="1">
                <a:solidFill>
                  <a:schemeClr val="bg1"/>
                </a:solidFill>
                <a:latin typeface="+mj-lt"/>
              </a:defRPr>
            </a:lvl1pPr>
          </a:lstStyle>
          <a:p>
            <a:pPr lvl="0" rtl="0"/>
            <a:r>
              <a:rPr lang="ru-RU" noProof="0"/>
              <a:t>2</a:t>
            </a:r>
          </a:p>
        </p:txBody>
      </p:sp>
      <p:sp>
        <p:nvSpPr>
          <p:cNvPr id="17" name="Текст 16">
            <a:extLst>
              <a:ext uri="{FF2B5EF4-FFF2-40B4-BE49-F238E27FC236}">
                <a16:creationId xmlns:a16="http://schemas.microsoft.com/office/drawing/2014/main" id="{8379251E-EDF2-4AC5-AB5B-C1FD66A9D6F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985713" y="2324100"/>
            <a:ext cx="828000" cy="828000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</p:spPr>
        <p:txBody>
          <a:bodyPr lIns="0" tIns="0" rIns="0" bIns="0" rtlCol="0" anchor="ctr"/>
          <a:lstStyle>
            <a:lvl1pPr marL="0" indent="0" algn="ctr">
              <a:buNone/>
              <a:defRPr i="1">
                <a:solidFill>
                  <a:schemeClr val="bg1"/>
                </a:solidFill>
                <a:latin typeface="+mj-lt"/>
              </a:defRPr>
            </a:lvl1pPr>
          </a:lstStyle>
          <a:p>
            <a:pPr lvl="0" rtl="0"/>
            <a:r>
              <a:rPr lang="ru-RU" noProof="0"/>
              <a:t>3</a:t>
            </a:r>
          </a:p>
        </p:txBody>
      </p:sp>
      <p:sp>
        <p:nvSpPr>
          <p:cNvPr id="20" name="Текст 19">
            <a:extLst>
              <a:ext uri="{FF2B5EF4-FFF2-40B4-BE49-F238E27FC236}">
                <a16:creationId xmlns:a16="http://schemas.microsoft.com/office/drawing/2014/main" id="{66A1A72B-59FA-4D91-8267-669EAAD4456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62000" y="2895600"/>
            <a:ext cx="3842550" cy="2855913"/>
          </a:xfrm>
        </p:spPr>
        <p:txBody>
          <a:bodyPr rtlCol="0"/>
          <a:lstStyle>
            <a:lvl1pPr marL="0" indent="0" algn="r">
              <a:buNone/>
              <a:defRPr/>
            </a:lvl1pPr>
            <a:lvl2pPr marL="402336" indent="0" algn="r">
              <a:buNone/>
              <a:defRPr/>
            </a:lvl2pPr>
            <a:lvl3pPr marL="859536" indent="0" algn="r">
              <a:buNone/>
              <a:defRPr/>
            </a:lvl3pPr>
            <a:lvl4pPr marL="1316736" indent="0" algn="r">
              <a:buNone/>
              <a:defRPr/>
            </a:lvl4pPr>
            <a:lvl5pPr marL="1773936" indent="0" algn="r">
              <a:buNone/>
              <a:defRPr/>
            </a:lvl5pPr>
          </a:lstStyle>
          <a:p>
            <a:pPr lvl="0" rtl="0"/>
            <a:r>
              <a:rPr lang="ru-RU" noProof="0"/>
              <a:t>Поместите здесь подзаголовок</a:t>
            </a:r>
          </a:p>
        </p:txBody>
      </p:sp>
      <p:cxnSp>
        <p:nvCxnSpPr>
          <p:cNvPr id="21" name="Прямая соединительная линия 20" title="Горизонтальная линейка">
            <a:extLst>
              <a:ext uri="{FF2B5EF4-FFF2-40B4-BE49-F238E27FC236}">
                <a16:creationId xmlns:a16="http://schemas.microsoft.com/office/drawing/2014/main" id="{D75086F1-E157-4A98-93DB-478F34A1158E}"/>
              </a:ext>
            </a:extLst>
          </p:cNvPr>
          <p:cNvCxnSpPr/>
          <p:nvPr userDrawn="1"/>
        </p:nvCxnSpPr>
        <p:spPr>
          <a:xfrm>
            <a:off x="0" y="6199730"/>
            <a:ext cx="4495800" cy="0"/>
          </a:xfrm>
          <a:prstGeom prst="line">
            <a:avLst/>
          </a:prstGeom>
          <a:ln w="254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01316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Tm="30000"/>
    </mc:Choice>
    <mc:Fallback xmlns="">
      <p:transition spd="slow" advTm="30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 и под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16C1126B-4E27-49D1-926A-A5CDC562C77C}"/>
              </a:ext>
            </a:extLst>
          </p:cNvPr>
          <p:cNvSpPr/>
          <p:nvPr userDrawn="1"/>
        </p:nvSpPr>
        <p:spPr>
          <a:xfrm>
            <a:off x="0" y="0"/>
            <a:ext cx="4896195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762000" y="559678"/>
            <a:ext cx="3833906" cy="2221622"/>
          </a:xfrm>
        </p:spPr>
        <p:txBody>
          <a:bodyPr rtlCol="0"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12527CD7-EF91-473D-B332-17963C2378AA}" type="datetime1">
              <a:rPr lang="ru-RU" noProof="0" smtClean="0"/>
              <a:t>02.03.2021</a:t>
            </a:fld>
            <a:endParaRPr lang="ru-RU" noProof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endParaRPr lang="ru-RU" noProof="0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13D2E340-0663-474B-992C-9192B5C45E57}" type="slidenum">
              <a:rPr lang="ru-RU" noProof="0" smtClean="0"/>
              <a:t>‹#›</a:t>
            </a:fld>
            <a:endParaRPr lang="ru-RU" noProof="0"/>
          </a:p>
        </p:txBody>
      </p:sp>
      <p:sp>
        <p:nvSpPr>
          <p:cNvPr id="20" name="Текст 19">
            <a:extLst>
              <a:ext uri="{FF2B5EF4-FFF2-40B4-BE49-F238E27FC236}">
                <a16:creationId xmlns:a16="http://schemas.microsoft.com/office/drawing/2014/main" id="{66A1A72B-59FA-4D91-8267-669EAAD4456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62000" y="2895600"/>
            <a:ext cx="3842550" cy="2855913"/>
          </a:xfrm>
        </p:spPr>
        <p:txBody>
          <a:bodyPr rtlCol="0"/>
          <a:lstStyle>
            <a:lvl1pPr marL="0" indent="0" algn="r">
              <a:buNone/>
              <a:defRPr>
                <a:solidFill>
                  <a:schemeClr val="bg1"/>
                </a:solidFill>
              </a:defRPr>
            </a:lvl1pPr>
            <a:lvl2pPr marL="402336" indent="0" algn="r">
              <a:buNone/>
              <a:defRPr/>
            </a:lvl2pPr>
            <a:lvl3pPr marL="859536" indent="0" algn="r">
              <a:buNone/>
              <a:defRPr/>
            </a:lvl3pPr>
            <a:lvl4pPr marL="1316736" indent="0" algn="r">
              <a:buNone/>
              <a:defRPr/>
            </a:lvl4pPr>
            <a:lvl5pPr marL="1773936" indent="0" algn="r">
              <a:buNone/>
              <a:defRPr/>
            </a:lvl5pPr>
          </a:lstStyle>
          <a:p>
            <a:pPr lvl="0" rtl="0"/>
            <a:r>
              <a:rPr lang="ru-RU" noProof="0"/>
              <a:t>Поместите здесь подзаголовок</a:t>
            </a:r>
          </a:p>
        </p:txBody>
      </p:sp>
      <p:cxnSp>
        <p:nvCxnSpPr>
          <p:cNvPr id="21" name="Прямая соединительная линия 20" title="Горизонтальная линейка">
            <a:extLst>
              <a:ext uri="{FF2B5EF4-FFF2-40B4-BE49-F238E27FC236}">
                <a16:creationId xmlns:a16="http://schemas.microsoft.com/office/drawing/2014/main" id="{D75086F1-E157-4A98-93DB-478F34A1158E}"/>
              </a:ext>
            </a:extLst>
          </p:cNvPr>
          <p:cNvCxnSpPr/>
          <p:nvPr userDrawn="1"/>
        </p:nvCxnSpPr>
        <p:spPr>
          <a:xfrm>
            <a:off x="0" y="6199730"/>
            <a:ext cx="4495800" cy="0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23914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Tm="30000"/>
    </mc:Choice>
    <mc:Fallback xmlns="">
      <p:transition spd="slow" advTm="30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 пунктов с изображениями или значками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лилиния 6" title="Фигура номера страницы">
            <a:extLst>
              <a:ext uri="{FF2B5EF4-FFF2-40B4-BE49-F238E27FC236}">
                <a16:creationId xmlns:a16="http://schemas.microsoft.com/office/drawing/2014/main" id="{4C028BF1-8F7F-4E8E-9D47-05D46323E336}"/>
              </a:ext>
            </a:extLst>
          </p:cNvPr>
          <p:cNvSpPr/>
          <p:nvPr userDrawn="1"/>
        </p:nvSpPr>
        <p:spPr bwMode="auto">
          <a:xfrm>
            <a:off x="11784011" y="5380580"/>
            <a:ext cx="407988" cy="819150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16C1126B-4E27-49D1-926A-A5CDC562C77C}"/>
              </a:ext>
            </a:extLst>
          </p:cNvPr>
          <p:cNvSpPr/>
          <p:nvPr userDrawn="1"/>
        </p:nvSpPr>
        <p:spPr>
          <a:xfrm>
            <a:off x="0" y="0"/>
            <a:ext cx="4896195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762000" y="559678"/>
            <a:ext cx="3833906" cy="2221622"/>
          </a:xfrm>
        </p:spPr>
        <p:txBody>
          <a:bodyPr rtlCol="0"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B2999403-2FA3-46FA-A6CD-243D00F08AF5}" type="datetime1">
              <a:rPr lang="ru-RU" noProof="0" smtClean="0"/>
              <a:t>02.03.2021</a:t>
            </a:fld>
            <a:endParaRPr lang="ru-RU" noProof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endParaRPr lang="ru-RU" noProof="0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13D2E340-0663-474B-992C-9192B5C45E57}" type="slidenum">
              <a:rPr lang="ru-RU" noProof="0" smtClean="0"/>
              <a:t>‹#›</a:t>
            </a:fld>
            <a:endParaRPr lang="ru-RU" noProof="0"/>
          </a:p>
        </p:txBody>
      </p:sp>
      <p:sp>
        <p:nvSpPr>
          <p:cNvPr id="20" name="Текст 19">
            <a:extLst>
              <a:ext uri="{FF2B5EF4-FFF2-40B4-BE49-F238E27FC236}">
                <a16:creationId xmlns:a16="http://schemas.microsoft.com/office/drawing/2014/main" id="{66A1A72B-59FA-4D91-8267-669EAAD4456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62000" y="2895600"/>
            <a:ext cx="3842550" cy="2855913"/>
          </a:xfrm>
        </p:spPr>
        <p:txBody>
          <a:bodyPr rtlCol="0"/>
          <a:lstStyle>
            <a:lvl1pPr marL="0" indent="0" algn="r">
              <a:buNone/>
              <a:defRPr>
                <a:solidFill>
                  <a:schemeClr val="bg1"/>
                </a:solidFill>
              </a:defRPr>
            </a:lvl1pPr>
            <a:lvl2pPr marL="402336" indent="0" algn="r">
              <a:buNone/>
              <a:defRPr/>
            </a:lvl2pPr>
            <a:lvl3pPr marL="859536" indent="0" algn="r">
              <a:buNone/>
              <a:defRPr/>
            </a:lvl3pPr>
            <a:lvl4pPr marL="1316736" indent="0" algn="r">
              <a:buNone/>
              <a:defRPr/>
            </a:lvl4pPr>
            <a:lvl5pPr marL="1773936" indent="0" algn="r">
              <a:buNone/>
              <a:defRPr/>
            </a:lvl5pPr>
          </a:lstStyle>
          <a:p>
            <a:pPr lvl="0" rtl="0"/>
            <a:r>
              <a:rPr lang="ru-RU" noProof="0"/>
              <a:t>Поместите здесь подзаголовок</a:t>
            </a:r>
          </a:p>
        </p:txBody>
      </p:sp>
      <p:cxnSp>
        <p:nvCxnSpPr>
          <p:cNvPr id="21" name="Прямая соединительная линия 20" title="Горизонтальная линейка">
            <a:extLst>
              <a:ext uri="{FF2B5EF4-FFF2-40B4-BE49-F238E27FC236}">
                <a16:creationId xmlns:a16="http://schemas.microsoft.com/office/drawing/2014/main" id="{D75086F1-E157-4A98-93DB-478F34A1158E}"/>
              </a:ext>
            </a:extLst>
          </p:cNvPr>
          <p:cNvCxnSpPr/>
          <p:nvPr userDrawn="1"/>
        </p:nvCxnSpPr>
        <p:spPr>
          <a:xfrm>
            <a:off x="0" y="6199730"/>
            <a:ext cx="4495800" cy="0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Объект 2">
            <a:extLst>
              <a:ext uri="{FF2B5EF4-FFF2-40B4-BE49-F238E27FC236}">
                <a16:creationId xmlns:a16="http://schemas.microsoft.com/office/drawing/2014/main" id="{5D7203A2-76F7-4D98-BFEB-C48DDC3E5C6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162550" y="559678"/>
            <a:ext cx="1944000" cy="2700000"/>
          </a:xfrm>
          <a:solidFill>
            <a:schemeClr val="bg1"/>
          </a:solidFill>
        </p:spPr>
        <p:txBody>
          <a:bodyPr lIns="0" tIns="1332000" rIns="0" bIns="0" rtlCol="0">
            <a:normAutofit/>
          </a:bodyPr>
          <a:lstStyle>
            <a:lvl1pPr marL="0" indent="0" algn="ctr">
              <a:buNone/>
              <a:defRPr sz="16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Описание пункта</a:t>
            </a:r>
          </a:p>
        </p:txBody>
      </p:sp>
      <p:sp>
        <p:nvSpPr>
          <p:cNvPr id="11" name="Текст 8">
            <a:extLst>
              <a:ext uri="{FF2B5EF4-FFF2-40B4-BE49-F238E27FC236}">
                <a16:creationId xmlns:a16="http://schemas.microsoft.com/office/drawing/2014/main" id="{333FF03C-99D8-472E-A74F-87D3B5A569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95581" y="559678"/>
            <a:ext cx="1944000" cy="2700000"/>
          </a:xfrm>
          <a:solidFill>
            <a:schemeClr val="bg1"/>
          </a:solidFill>
        </p:spPr>
        <p:txBody>
          <a:bodyPr lIns="0" tIns="1332000" rIns="0" bIns="0" rtlCol="0">
            <a:normAutofit/>
          </a:bodyPr>
          <a:lstStyle>
            <a:lvl1pPr marL="0" indent="0" algn="ctr">
              <a:buNone/>
              <a:defRPr sz="16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Описание пункта</a:t>
            </a:r>
          </a:p>
        </p:txBody>
      </p:sp>
      <p:sp>
        <p:nvSpPr>
          <p:cNvPr id="12" name="Текст 10">
            <a:extLst>
              <a:ext uri="{FF2B5EF4-FFF2-40B4-BE49-F238E27FC236}">
                <a16:creationId xmlns:a16="http://schemas.microsoft.com/office/drawing/2014/main" id="{982C482D-2EED-4942-A5D4-D8A794C2486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428613" y="559678"/>
            <a:ext cx="1944000" cy="2700000"/>
          </a:xfrm>
          <a:solidFill>
            <a:schemeClr val="bg1"/>
          </a:solidFill>
        </p:spPr>
        <p:txBody>
          <a:bodyPr lIns="0" tIns="1332000" rIns="0" bIns="0" rtlCol="0">
            <a:normAutofit/>
          </a:bodyPr>
          <a:lstStyle>
            <a:lvl1pPr marL="0" indent="0" algn="ctr">
              <a:buNone/>
              <a:defRPr sz="16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Описание пункта</a:t>
            </a:r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51D4C5CB-E26D-42D3-B242-792D37C5074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162550" y="3429000"/>
            <a:ext cx="1944000" cy="2700000"/>
          </a:xfrm>
          <a:solidFill>
            <a:schemeClr val="bg1"/>
          </a:solidFill>
        </p:spPr>
        <p:txBody>
          <a:bodyPr lIns="0" tIns="1332000" rIns="0" bIns="0" rtlCol="0"/>
          <a:lstStyle>
            <a:lvl1pPr marL="0" indent="0" algn="ctr">
              <a:buNone/>
              <a:defRPr sz="16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Описание пункта</a:t>
            </a:r>
          </a:p>
        </p:txBody>
      </p:sp>
      <p:sp>
        <p:nvSpPr>
          <p:cNvPr id="16" name="Текст 15">
            <a:extLst>
              <a:ext uri="{FF2B5EF4-FFF2-40B4-BE49-F238E27FC236}">
                <a16:creationId xmlns:a16="http://schemas.microsoft.com/office/drawing/2014/main" id="{8F1F9D8C-5E2A-414E-9E1D-AB7DF4824DB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295356" y="3429000"/>
            <a:ext cx="1944000" cy="2700000"/>
          </a:xfrm>
          <a:solidFill>
            <a:schemeClr val="bg1"/>
          </a:solidFill>
        </p:spPr>
        <p:txBody>
          <a:bodyPr lIns="0" tIns="1332000" rIns="0" bIns="0" rtlCol="0">
            <a:normAutofit/>
          </a:bodyPr>
          <a:lstStyle>
            <a:lvl1pPr marL="0" indent="0" algn="ctr">
              <a:buNone/>
              <a:defRPr sz="16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Описание пункта</a:t>
            </a:r>
          </a:p>
        </p:txBody>
      </p:sp>
      <p:sp>
        <p:nvSpPr>
          <p:cNvPr id="19" name="Текст 18">
            <a:extLst>
              <a:ext uri="{FF2B5EF4-FFF2-40B4-BE49-F238E27FC236}">
                <a16:creationId xmlns:a16="http://schemas.microsoft.com/office/drawing/2014/main" id="{571AC612-4E8C-42E2-88EB-DB98E2791D0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428163" y="3429000"/>
            <a:ext cx="1944000" cy="2700000"/>
          </a:xfrm>
          <a:solidFill>
            <a:schemeClr val="bg1"/>
          </a:solidFill>
        </p:spPr>
        <p:txBody>
          <a:bodyPr lIns="0" tIns="1332000" rIns="0" bIns="0" rtlCol="0">
            <a:normAutofit/>
          </a:bodyPr>
          <a:lstStyle>
            <a:lvl1pPr marL="0" indent="0" algn="ctr">
              <a:buNone/>
              <a:defRPr sz="16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Описание пункта</a:t>
            </a:r>
          </a:p>
        </p:txBody>
      </p:sp>
      <p:sp>
        <p:nvSpPr>
          <p:cNvPr id="23" name="Рисунок 22">
            <a:extLst>
              <a:ext uri="{FF2B5EF4-FFF2-40B4-BE49-F238E27FC236}">
                <a16:creationId xmlns:a16="http://schemas.microsoft.com/office/drawing/2014/main" id="{2AA95DF8-549D-4CA3-8E1A-D2DEB8CF4608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5648550" y="729000"/>
            <a:ext cx="972000" cy="972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rtlCol="0" anchor="ctr">
            <a:normAutofit/>
          </a:bodyPr>
          <a:lstStyle>
            <a:lvl1pPr marL="0" indent="0" algn="ctr">
              <a:buNone/>
              <a:defRPr sz="1200" i="1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r>
              <a:rPr lang="ru-RU" noProof="0"/>
              <a:t>Вставьте значок или изображение</a:t>
            </a:r>
          </a:p>
        </p:txBody>
      </p:sp>
      <p:sp>
        <p:nvSpPr>
          <p:cNvPr id="25" name="Рисунок 24">
            <a:extLst>
              <a:ext uri="{FF2B5EF4-FFF2-40B4-BE49-F238E27FC236}">
                <a16:creationId xmlns:a16="http://schemas.microsoft.com/office/drawing/2014/main" id="{AA78BAAC-8764-4AFE-9AC1-DF47930B46EB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7781581" y="729000"/>
            <a:ext cx="972000" cy="972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rtlCol="0" anchor="ctr">
            <a:normAutofit/>
          </a:bodyPr>
          <a:lstStyle>
            <a:lvl1pPr marL="0" indent="0" algn="ctr">
              <a:buNone/>
              <a:defRPr sz="1200" i="1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r>
              <a:rPr lang="ru-RU" noProof="0"/>
              <a:t>Вставьте значок или изображение</a:t>
            </a:r>
          </a:p>
        </p:txBody>
      </p:sp>
      <p:sp>
        <p:nvSpPr>
          <p:cNvPr id="27" name="Рисунок 26">
            <a:extLst>
              <a:ext uri="{FF2B5EF4-FFF2-40B4-BE49-F238E27FC236}">
                <a16:creationId xmlns:a16="http://schemas.microsoft.com/office/drawing/2014/main" id="{88491EA9-E431-4D48-BD30-3BA8FACC97F2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9914613" y="729000"/>
            <a:ext cx="972000" cy="972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rtlCol="0" anchor="ctr">
            <a:normAutofit/>
          </a:bodyPr>
          <a:lstStyle>
            <a:lvl1pPr marL="0" indent="0" algn="ctr">
              <a:buNone/>
              <a:defRPr sz="1200" i="1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r>
              <a:rPr lang="ru-RU" noProof="0"/>
              <a:t>Вставьте значок или изображение</a:t>
            </a:r>
          </a:p>
        </p:txBody>
      </p:sp>
      <p:sp>
        <p:nvSpPr>
          <p:cNvPr id="31" name="Рисунок 30">
            <a:extLst>
              <a:ext uri="{FF2B5EF4-FFF2-40B4-BE49-F238E27FC236}">
                <a16:creationId xmlns:a16="http://schemas.microsoft.com/office/drawing/2014/main" id="{130F713C-752D-4C1A-89AB-638A7DAF60A8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5648550" y="3598323"/>
            <a:ext cx="972000" cy="972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rtlCol="0" anchor="ctr">
            <a:normAutofit/>
          </a:bodyPr>
          <a:lstStyle>
            <a:lvl1pPr marL="0" indent="0" algn="ctr">
              <a:buNone/>
              <a:defRPr sz="1200" i="1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r>
              <a:rPr lang="ru-RU" noProof="0"/>
              <a:t>Вставьте значок или изображение</a:t>
            </a:r>
          </a:p>
        </p:txBody>
      </p:sp>
      <p:sp>
        <p:nvSpPr>
          <p:cNvPr id="33" name="Рисунок 32">
            <a:extLst>
              <a:ext uri="{FF2B5EF4-FFF2-40B4-BE49-F238E27FC236}">
                <a16:creationId xmlns:a16="http://schemas.microsoft.com/office/drawing/2014/main" id="{EDF00299-5001-4927-B344-D4AE0D5F0393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7781581" y="3598323"/>
            <a:ext cx="972000" cy="972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rtlCol="0" anchor="ctr">
            <a:normAutofit/>
          </a:bodyPr>
          <a:lstStyle>
            <a:lvl1pPr marL="0" indent="0" algn="ctr">
              <a:buNone/>
              <a:defRPr sz="1200" i="1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r>
              <a:rPr lang="ru-RU" noProof="0"/>
              <a:t>Вставьте значок или изображение</a:t>
            </a:r>
          </a:p>
        </p:txBody>
      </p:sp>
      <p:sp>
        <p:nvSpPr>
          <p:cNvPr id="35" name="Рисунок 34">
            <a:extLst>
              <a:ext uri="{FF2B5EF4-FFF2-40B4-BE49-F238E27FC236}">
                <a16:creationId xmlns:a16="http://schemas.microsoft.com/office/drawing/2014/main" id="{4CBE51A8-3BCA-490E-93CB-B70BBCCD9671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9914613" y="3598323"/>
            <a:ext cx="972000" cy="972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rtlCol="0" anchor="ctr">
            <a:normAutofit/>
          </a:bodyPr>
          <a:lstStyle>
            <a:lvl1pPr marL="0" indent="0" algn="ctr">
              <a:buNone/>
              <a:defRPr sz="1200" i="1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r>
              <a:rPr lang="ru-RU" noProof="0"/>
              <a:t>Вставьте значок или изображение</a:t>
            </a:r>
          </a:p>
        </p:txBody>
      </p:sp>
    </p:spTree>
    <p:extLst>
      <p:ext uri="{BB962C8B-B14F-4D97-AF65-F5344CB8AC3E}">
        <p14:creationId xmlns:p14="http://schemas.microsoft.com/office/powerpoint/2010/main" val="1232522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Tm="30000"/>
    </mc:Choice>
    <mc:Fallback xmlns="">
      <p:transition spd="slow" advTm="30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фотографий среднего размера с описани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16C1126B-4E27-49D1-926A-A5CDC562C77C}"/>
              </a:ext>
            </a:extLst>
          </p:cNvPr>
          <p:cNvSpPr/>
          <p:nvPr userDrawn="1"/>
        </p:nvSpPr>
        <p:spPr>
          <a:xfrm>
            <a:off x="0" y="0"/>
            <a:ext cx="48961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762000" y="2831932"/>
            <a:ext cx="3833906" cy="1562638"/>
          </a:xfrm>
        </p:spPr>
        <p:txBody>
          <a:bodyPr rtlCol="0" anchor="b"/>
          <a:lstStyle>
            <a:lvl1pPr>
              <a:defRPr/>
            </a:lvl1pPr>
          </a:lstStyle>
          <a:p>
            <a:pPr rtl="0"/>
            <a:r>
              <a:rPr lang="ru-RU" noProof="0"/>
              <a:t>Щелкните, чтобы изменить заголовок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8F70DB7-3E8F-4711-BBBE-E369DB1C6C49}" type="datetime1">
              <a:rPr lang="ru-RU" noProof="0" smtClean="0"/>
              <a:t>02.03.2021</a:t>
            </a:fld>
            <a:endParaRPr lang="ru-RU" noProof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13D2E340-0663-474B-992C-9192B5C45E57}" type="slidenum">
              <a:rPr lang="ru-RU" noProof="0" smtClean="0"/>
              <a:t>‹#›</a:t>
            </a:fld>
            <a:endParaRPr lang="ru-RU" noProof="0"/>
          </a:p>
        </p:txBody>
      </p:sp>
      <p:sp>
        <p:nvSpPr>
          <p:cNvPr id="20" name="Текст 19">
            <a:extLst>
              <a:ext uri="{FF2B5EF4-FFF2-40B4-BE49-F238E27FC236}">
                <a16:creationId xmlns:a16="http://schemas.microsoft.com/office/drawing/2014/main" id="{66A1A72B-59FA-4D91-8267-669EAAD4456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62000" y="4573117"/>
            <a:ext cx="3842550" cy="1178396"/>
          </a:xfrm>
        </p:spPr>
        <p:txBody>
          <a:bodyPr rtlCol="0"/>
          <a:lstStyle>
            <a:lvl1pPr marL="0" indent="0" algn="r">
              <a:buNone/>
              <a:defRPr/>
            </a:lvl1pPr>
            <a:lvl2pPr marL="402336" indent="0" algn="r">
              <a:buNone/>
              <a:defRPr/>
            </a:lvl2pPr>
            <a:lvl3pPr marL="859536" indent="0" algn="r">
              <a:buNone/>
              <a:defRPr/>
            </a:lvl3pPr>
            <a:lvl4pPr marL="1316736" indent="0" algn="r">
              <a:buNone/>
              <a:defRPr/>
            </a:lvl4pPr>
            <a:lvl5pPr marL="1773936" indent="0" algn="r">
              <a:buNone/>
              <a:defRPr/>
            </a:lvl5pPr>
          </a:lstStyle>
          <a:p>
            <a:pPr lvl="0" rtl="0"/>
            <a:r>
              <a:rPr lang="ru-RU" noProof="0"/>
              <a:t>Поместите здесь подзаголовок</a:t>
            </a:r>
          </a:p>
        </p:txBody>
      </p:sp>
      <p:cxnSp>
        <p:nvCxnSpPr>
          <p:cNvPr id="21" name="Прямая соединительная линия 20" title="Горизонтальная линейка">
            <a:extLst>
              <a:ext uri="{FF2B5EF4-FFF2-40B4-BE49-F238E27FC236}">
                <a16:creationId xmlns:a16="http://schemas.microsoft.com/office/drawing/2014/main" id="{D75086F1-E157-4A98-93DB-478F34A1158E}"/>
              </a:ext>
            </a:extLst>
          </p:cNvPr>
          <p:cNvCxnSpPr/>
          <p:nvPr userDrawn="1"/>
        </p:nvCxnSpPr>
        <p:spPr>
          <a:xfrm>
            <a:off x="0" y="6199730"/>
            <a:ext cx="4495800" cy="0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Рисунок 10">
            <a:extLst>
              <a:ext uri="{FF2B5EF4-FFF2-40B4-BE49-F238E27FC236}">
                <a16:creationId xmlns:a16="http://schemas.microsoft.com/office/drawing/2014/main" id="{4EDDE9BC-8D20-403B-A5FE-C277A3515DE4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2424736" y="482857"/>
            <a:ext cx="2179814" cy="2179814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rtlCol="0" anchor="ctr"/>
          <a:lstStyle>
            <a:lvl1pPr marL="0" indent="0" algn="ctr">
              <a:buNone/>
              <a:defRPr i="1"/>
            </a:lvl1pPr>
          </a:lstStyle>
          <a:p>
            <a:pPr rtl="0"/>
            <a:r>
              <a:rPr lang="ru-RU" noProof="0"/>
              <a:t>Вставьте портрет</a:t>
            </a:r>
          </a:p>
        </p:txBody>
      </p:sp>
      <p:sp>
        <p:nvSpPr>
          <p:cNvPr id="19" name="Объект 2">
            <a:extLst>
              <a:ext uri="{FF2B5EF4-FFF2-40B4-BE49-F238E27FC236}">
                <a16:creationId xmlns:a16="http://schemas.microsoft.com/office/drawing/2014/main" id="{2BF5E186-AFA1-42AA-AE51-CF3AC059F0F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162550" y="559678"/>
            <a:ext cx="1944000" cy="2700000"/>
          </a:xfrm>
          <a:solidFill>
            <a:schemeClr val="bg1"/>
          </a:solidFill>
        </p:spPr>
        <p:txBody>
          <a:bodyPr lIns="0" tIns="1944000" rIns="0" bIns="72000" rtlCol="0" anchor="ctr">
            <a:normAutofit/>
          </a:bodyPr>
          <a:lstStyle>
            <a:lvl1pPr marL="0" indent="0" algn="ctr">
              <a:buNone/>
              <a:defRPr sz="16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Описание пункта</a:t>
            </a:r>
          </a:p>
        </p:txBody>
      </p:sp>
      <p:sp>
        <p:nvSpPr>
          <p:cNvPr id="22" name="Текст 8">
            <a:extLst>
              <a:ext uri="{FF2B5EF4-FFF2-40B4-BE49-F238E27FC236}">
                <a16:creationId xmlns:a16="http://schemas.microsoft.com/office/drawing/2014/main" id="{C860CCD0-F268-4994-9434-F0E0132A4E5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95581" y="559678"/>
            <a:ext cx="1944000" cy="2700000"/>
          </a:xfrm>
          <a:solidFill>
            <a:schemeClr val="bg1"/>
          </a:solidFill>
        </p:spPr>
        <p:txBody>
          <a:bodyPr lIns="0" tIns="1944000" rIns="0" bIns="72000" rtlCol="0" anchor="ctr">
            <a:normAutofit/>
          </a:bodyPr>
          <a:lstStyle>
            <a:lvl1pPr marL="0" indent="0" algn="ctr">
              <a:buNone/>
              <a:defRPr sz="16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Описание пункта</a:t>
            </a:r>
          </a:p>
        </p:txBody>
      </p:sp>
      <p:sp>
        <p:nvSpPr>
          <p:cNvPr id="23" name="Текст 10">
            <a:extLst>
              <a:ext uri="{FF2B5EF4-FFF2-40B4-BE49-F238E27FC236}">
                <a16:creationId xmlns:a16="http://schemas.microsoft.com/office/drawing/2014/main" id="{28D5E220-4F6C-4A47-9F47-4CA88EA230D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428613" y="559678"/>
            <a:ext cx="1944000" cy="2700000"/>
          </a:xfrm>
          <a:solidFill>
            <a:schemeClr val="bg1"/>
          </a:solidFill>
        </p:spPr>
        <p:txBody>
          <a:bodyPr lIns="0" tIns="1944000" rIns="0" bIns="72000" rtlCol="0" anchor="ctr">
            <a:normAutofit/>
          </a:bodyPr>
          <a:lstStyle>
            <a:lvl1pPr marL="0" indent="0" algn="ctr">
              <a:buNone/>
              <a:defRPr sz="16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Описание пункта</a:t>
            </a:r>
          </a:p>
        </p:txBody>
      </p:sp>
      <p:sp>
        <p:nvSpPr>
          <p:cNvPr id="24" name="Текст 6">
            <a:extLst>
              <a:ext uri="{FF2B5EF4-FFF2-40B4-BE49-F238E27FC236}">
                <a16:creationId xmlns:a16="http://schemas.microsoft.com/office/drawing/2014/main" id="{1DFEF73A-C0FC-4A4C-8342-991CEFF532E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162550" y="3429000"/>
            <a:ext cx="1944000" cy="2700000"/>
          </a:xfrm>
          <a:solidFill>
            <a:schemeClr val="bg1"/>
          </a:solidFill>
        </p:spPr>
        <p:txBody>
          <a:bodyPr lIns="0" tIns="1944000" rIns="0" bIns="72000" rtlCol="0" anchor="ctr"/>
          <a:lstStyle>
            <a:lvl1pPr marL="0" indent="0" algn="ctr">
              <a:buNone/>
              <a:defRPr sz="16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Описание пункта</a:t>
            </a:r>
          </a:p>
        </p:txBody>
      </p:sp>
      <p:sp>
        <p:nvSpPr>
          <p:cNvPr id="25" name="Текст 15">
            <a:extLst>
              <a:ext uri="{FF2B5EF4-FFF2-40B4-BE49-F238E27FC236}">
                <a16:creationId xmlns:a16="http://schemas.microsoft.com/office/drawing/2014/main" id="{E60572FB-0574-4BE3-9637-7CA7B5ACA8D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295356" y="3429000"/>
            <a:ext cx="1944000" cy="2700000"/>
          </a:xfrm>
          <a:solidFill>
            <a:schemeClr val="bg1"/>
          </a:solidFill>
        </p:spPr>
        <p:txBody>
          <a:bodyPr lIns="0" tIns="1944000" rIns="0" bIns="72000" rtlCol="0" anchor="ctr">
            <a:normAutofit/>
          </a:bodyPr>
          <a:lstStyle>
            <a:lvl1pPr marL="0" indent="0" algn="ctr">
              <a:buNone/>
              <a:defRPr sz="16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Описание пункта</a:t>
            </a:r>
          </a:p>
        </p:txBody>
      </p:sp>
      <p:sp>
        <p:nvSpPr>
          <p:cNvPr id="26" name="Текст 18">
            <a:extLst>
              <a:ext uri="{FF2B5EF4-FFF2-40B4-BE49-F238E27FC236}">
                <a16:creationId xmlns:a16="http://schemas.microsoft.com/office/drawing/2014/main" id="{155E2FBC-2458-49C4-B75C-CAEAC6D9F10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428163" y="3429000"/>
            <a:ext cx="1944000" cy="2700000"/>
          </a:xfrm>
          <a:solidFill>
            <a:schemeClr val="bg1"/>
          </a:solidFill>
        </p:spPr>
        <p:txBody>
          <a:bodyPr lIns="0" tIns="1944000" rIns="0" bIns="72000" rtlCol="0" anchor="ctr">
            <a:normAutofit/>
          </a:bodyPr>
          <a:lstStyle>
            <a:lvl1pPr marL="0" indent="0" algn="ctr">
              <a:buNone/>
              <a:defRPr sz="16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Описание пункта</a:t>
            </a:r>
          </a:p>
        </p:txBody>
      </p:sp>
      <p:sp>
        <p:nvSpPr>
          <p:cNvPr id="27" name="Рисунок 22">
            <a:extLst>
              <a:ext uri="{FF2B5EF4-FFF2-40B4-BE49-F238E27FC236}">
                <a16:creationId xmlns:a16="http://schemas.microsoft.com/office/drawing/2014/main" id="{844B1DAB-161E-44A0-9E15-DA816B46A48E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5234550" y="647388"/>
            <a:ext cx="1800000" cy="180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rtlCol="0" anchor="ctr">
            <a:normAutofit/>
          </a:bodyPr>
          <a:lstStyle>
            <a:lvl1pPr marL="0" indent="0" algn="ctr">
              <a:buNone/>
              <a:defRPr sz="1200" i="1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r>
              <a:rPr lang="ru-RU" noProof="0"/>
              <a:t>Вставьте значок или изображение</a:t>
            </a:r>
          </a:p>
        </p:txBody>
      </p:sp>
      <p:sp>
        <p:nvSpPr>
          <p:cNvPr id="28" name="Рисунок 24">
            <a:extLst>
              <a:ext uri="{FF2B5EF4-FFF2-40B4-BE49-F238E27FC236}">
                <a16:creationId xmlns:a16="http://schemas.microsoft.com/office/drawing/2014/main" id="{8811849A-335B-47C0-980E-357EE8C4BCC2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7367581" y="647388"/>
            <a:ext cx="1800000" cy="180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rtlCol="0" anchor="ctr">
            <a:normAutofit/>
          </a:bodyPr>
          <a:lstStyle>
            <a:lvl1pPr marL="0" indent="0" algn="ctr">
              <a:buNone/>
              <a:defRPr sz="1200" i="1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r>
              <a:rPr lang="ru-RU" noProof="0"/>
              <a:t>Вставьте значок или изображение</a:t>
            </a:r>
          </a:p>
        </p:txBody>
      </p:sp>
      <p:sp>
        <p:nvSpPr>
          <p:cNvPr id="29" name="Рисунок 26">
            <a:extLst>
              <a:ext uri="{FF2B5EF4-FFF2-40B4-BE49-F238E27FC236}">
                <a16:creationId xmlns:a16="http://schemas.microsoft.com/office/drawing/2014/main" id="{E1254A81-6A51-429E-91AC-6B4CADA71DC5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9500613" y="647388"/>
            <a:ext cx="1800000" cy="180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rtlCol="0" anchor="ctr">
            <a:normAutofit/>
          </a:bodyPr>
          <a:lstStyle>
            <a:lvl1pPr marL="0" indent="0" algn="ctr">
              <a:buNone/>
              <a:defRPr sz="1200" i="1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r>
              <a:rPr lang="ru-RU" noProof="0"/>
              <a:t>Вставьте значок или изображение</a:t>
            </a:r>
          </a:p>
        </p:txBody>
      </p:sp>
      <p:sp>
        <p:nvSpPr>
          <p:cNvPr id="30" name="Рисунок 30">
            <a:extLst>
              <a:ext uri="{FF2B5EF4-FFF2-40B4-BE49-F238E27FC236}">
                <a16:creationId xmlns:a16="http://schemas.microsoft.com/office/drawing/2014/main" id="{64053090-461C-448F-9705-7FEE78A41337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5234550" y="3516711"/>
            <a:ext cx="1800000" cy="180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rtlCol="0" anchor="ctr">
            <a:normAutofit/>
          </a:bodyPr>
          <a:lstStyle>
            <a:lvl1pPr marL="0" indent="0" algn="ctr">
              <a:buNone/>
              <a:defRPr sz="1200" i="1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r>
              <a:rPr lang="ru-RU" noProof="0"/>
              <a:t>Вставьте значок или изображение</a:t>
            </a:r>
          </a:p>
        </p:txBody>
      </p:sp>
      <p:sp>
        <p:nvSpPr>
          <p:cNvPr id="31" name="Рисунок 32">
            <a:extLst>
              <a:ext uri="{FF2B5EF4-FFF2-40B4-BE49-F238E27FC236}">
                <a16:creationId xmlns:a16="http://schemas.microsoft.com/office/drawing/2014/main" id="{7AD2F7CB-CFE4-4C72-864A-D00C1CEAA23D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7367581" y="3516711"/>
            <a:ext cx="1800000" cy="180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rtlCol="0" anchor="ctr">
            <a:normAutofit/>
          </a:bodyPr>
          <a:lstStyle>
            <a:lvl1pPr marL="0" indent="0" algn="ctr">
              <a:buNone/>
              <a:defRPr sz="1200" i="1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r>
              <a:rPr lang="ru-RU" noProof="0"/>
              <a:t>Вставьте значок или изображение</a:t>
            </a:r>
          </a:p>
        </p:txBody>
      </p:sp>
      <p:sp>
        <p:nvSpPr>
          <p:cNvPr id="32" name="Рисунок 34">
            <a:extLst>
              <a:ext uri="{FF2B5EF4-FFF2-40B4-BE49-F238E27FC236}">
                <a16:creationId xmlns:a16="http://schemas.microsoft.com/office/drawing/2014/main" id="{CCA07CA3-C8D4-41EA-A0FB-74E1A4770398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9500163" y="3516711"/>
            <a:ext cx="1800000" cy="180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rtlCol="0" anchor="ctr">
            <a:normAutofit/>
          </a:bodyPr>
          <a:lstStyle>
            <a:lvl1pPr marL="0" indent="0" algn="ctr">
              <a:buNone/>
              <a:defRPr sz="1200" i="1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r>
              <a:rPr lang="ru-RU" noProof="0"/>
              <a:t>Вставьте значок или изображение</a:t>
            </a:r>
          </a:p>
        </p:txBody>
      </p:sp>
    </p:spTree>
    <p:extLst>
      <p:ext uri="{BB962C8B-B14F-4D97-AF65-F5344CB8AC3E}">
        <p14:creationId xmlns:p14="http://schemas.microsoft.com/office/powerpoint/2010/main" val="1108071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Tm="30000"/>
    </mc:Choice>
    <mc:Fallback xmlns="">
      <p:transition spd="slow" advTm="30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Титульный слайд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олилиния 6" title="Фигура номера страницы"/>
          <p:cNvSpPr/>
          <p:nvPr/>
        </p:nvSpPr>
        <p:spPr bwMode="auto">
          <a:xfrm>
            <a:off x="11784011" y="-1"/>
            <a:ext cx="407988" cy="819150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747656" y="1264197"/>
            <a:ext cx="5670487" cy="4268965"/>
          </a:xfrm>
        </p:spPr>
        <p:txBody>
          <a:bodyPr rtlCol="0" anchor="ctr">
            <a:normAutofit/>
          </a:bodyPr>
          <a:lstStyle>
            <a:lvl1pPr algn="l">
              <a:lnSpc>
                <a:spcPct val="85000"/>
              </a:lnSpc>
              <a:defRPr sz="6000" cap="none" baseline="0">
                <a:solidFill>
                  <a:schemeClr val="tx2"/>
                </a:solidFill>
              </a:defRPr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Подзаголовок 2"/>
          <p:cNvSpPr>
            <a:spLocks noGrp="1"/>
          </p:cNvSpPr>
          <p:nvPr>
            <p:ph type="subTitle" idx="1"/>
          </p:nvPr>
        </p:nvSpPr>
        <p:spPr>
          <a:xfrm>
            <a:off x="667666" y="4151085"/>
            <a:ext cx="4633806" cy="1591181"/>
          </a:xfrm>
        </p:spPr>
        <p:txBody>
          <a:bodyPr rtlCol="0" anchor="b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2300" b="0" i="1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 noProof="0"/>
              <a:t>Образец подзаголовка</a:t>
            </a:r>
          </a:p>
        </p:txBody>
      </p:sp>
      <p:cxnSp>
        <p:nvCxnSpPr>
          <p:cNvPr id="9" name="Прямая соединительная линия 8" title="Вертикальная линейка"/>
          <p:cNvCxnSpPr>
            <a:cxnSpLocks/>
          </p:cNvCxnSpPr>
          <p:nvPr/>
        </p:nvCxnSpPr>
        <p:spPr>
          <a:xfrm>
            <a:off x="5524563" y="1115733"/>
            <a:ext cx="0" cy="4626534"/>
          </a:xfrm>
          <a:prstGeom prst="line">
            <a:avLst/>
          </a:prstGeom>
          <a:ln w="635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0205312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500" advTm="30000"/>
    </mc:Choice>
    <mc:Fallback xmlns="">
      <p:transition spd="slow" advTm="30000"/>
    </mc:Fallback>
  </mc:AlternateContent>
  <p:extLst mod="1">
    <p:ext uri="{DCECCB84-F9BA-43D5-87BE-67443E8EF086}">
      <p15:sldGuideLst xmlns:p15="http://schemas.microsoft.com/office/powerpoint/2012/main">
        <p15:guide id="1" orient="horz" pos="792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 title="Фигура номера страницы"/>
          <p:cNvSpPr/>
          <p:nvPr/>
        </p:nvSpPr>
        <p:spPr bwMode="auto">
          <a:xfrm>
            <a:off x="11784011" y="1393748"/>
            <a:ext cx="407988" cy="819150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1947673" y="2571722"/>
            <a:ext cx="8296654" cy="3286153"/>
          </a:xfrm>
        </p:spPr>
        <p:txBody>
          <a:bodyPr rtlCol="0" anchor="t">
            <a:normAutofit/>
          </a:bodyPr>
          <a:lstStyle>
            <a:lvl1pPr>
              <a:lnSpc>
                <a:spcPct val="85000"/>
              </a:lnSpc>
              <a:defRPr sz="7700" cap="none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947673" y="1393748"/>
            <a:ext cx="8401429" cy="819150"/>
          </a:xfrm>
        </p:spPr>
        <p:txBody>
          <a:bodyPr rtlCol="0" anchor="ctr">
            <a:normAutofit/>
          </a:bodyPr>
          <a:lstStyle>
            <a:lvl1pPr marL="0" indent="0" algn="r">
              <a:lnSpc>
                <a:spcPct val="113000"/>
              </a:lnSpc>
              <a:spcBef>
                <a:spcPts val="0"/>
              </a:spcBef>
              <a:buNone/>
              <a:defRPr sz="2000" b="0" i="1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8742955" y="6314439"/>
            <a:ext cx="1596622" cy="365125"/>
          </a:xfrm>
        </p:spPr>
        <p:txBody>
          <a:bodyPr rtlCol="0"/>
          <a:lstStyle>
            <a:lvl1pPr>
              <a:defRPr sz="12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fld id="{CD339C01-7D02-4928-894B-4986AD1CF77F}" type="datetime1">
              <a:rPr lang="ru-RU" noProof="0" smtClean="0"/>
              <a:t>02.03.2021</a:t>
            </a:fld>
            <a:endParaRPr lang="ru-RU" noProof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1947673" y="6314440"/>
            <a:ext cx="6480226" cy="365125"/>
          </a:xfrm>
        </p:spPr>
        <p:txBody>
          <a:bodyPr rtlCol="0"/>
          <a:lstStyle>
            <a:lvl1pPr>
              <a:defRPr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endParaRPr lang="ru-RU" noProof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1784011" y="1620760"/>
            <a:ext cx="407988" cy="365125"/>
          </a:xfrm>
        </p:spPr>
        <p:txBody>
          <a:bodyPr rtlCol="0"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rtl="0"/>
            <a:fld id="{13D2E340-0663-474B-992C-9192B5C45E57}" type="slidenum">
              <a:rPr lang="ru-RU" noProof="0" smtClean="0"/>
              <a:t>‹#›</a:t>
            </a:fld>
            <a:endParaRPr lang="ru-RU" noProof="0"/>
          </a:p>
        </p:txBody>
      </p:sp>
      <p:cxnSp>
        <p:nvCxnSpPr>
          <p:cNvPr id="10" name="Прямая соединительная линия 9" title="Горизонтальная линейка"/>
          <p:cNvCxnSpPr/>
          <p:nvPr/>
        </p:nvCxnSpPr>
        <p:spPr>
          <a:xfrm flipH="1">
            <a:off x="1" y="6178167"/>
            <a:ext cx="10244326" cy="0"/>
          </a:xfrm>
          <a:prstGeom prst="line">
            <a:avLst/>
          </a:prstGeom>
          <a:ln w="254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08453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Tm="30000"/>
    </mc:Choice>
    <mc:Fallback xmlns="">
      <p:transition spd="slow" advTm="30000"/>
    </mc:Fallback>
  </mc:AlternateContent>
  <p:extLst mod="1">
    <p:ext uri="{DCECCB84-F9BA-43D5-87BE-67443E8EF086}">
      <p15:sldGuideLst xmlns:p15="http://schemas.microsoft.com/office/powerpoint/2012/main">
        <p15:guide id="1" pos="6456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Полилиния 6" title="Фигура номера страницы"/>
          <p:cNvSpPr/>
          <p:nvPr/>
        </p:nvSpPr>
        <p:spPr bwMode="auto">
          <a:xfrm>
            <a:off x="11784011" y="5380580"/>
            <a:ext cx="407988" cy="819150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762000" y="559678"/>
            <a:ext cx="3833906" cy="495249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Текст 2"/>
          <p:cNvSpPr>
            <a:spLocks noGrp="1"/>
          </p:cNvSpPr>
          <p:nvPr>
            <p:ph type="body" idx="1"/>
          </p:nvPr>
        </p:nvSpPr>
        <p:spPr>
          <a:xfrm>
            <a:off x="5181600" y="569066"/>
            <a:ext cx="6248398" cy="56551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762001" y="5930060"/>
            <a:ext cx="3814856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1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</a:lstStyle>
          <a:p>
            <a:pPr rtl="0"/>
            <a:fld id="{9E1E048C-58BA-4E52-B6F1-56D903F03075}" type="datetime1">
              <a:rPr lang="ru-RU" noProof="0" smtClean="0"/>
              <a:t>02.03.2021</a:t>
            </a:fld>
            <a:endParaRPr lang="ru-RU" noProof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762001" y="6314440"/>
            <a:ext cx="3814856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200" b="1" i="1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</a:lstStyle>
          <a:p>
            <a:pPr rtl="0"/>
            <a:endParaRPr lang="ru-RU" noProof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1784011" y="5607592"/>
            <a:ext cx="4079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1" baseline="0">
                <a:solidFill>
                  <a:schemeClr val="bg2"/>
                </a:solidFill>
                <a:latin typeface="+mj-lt"/>
              </a:defRPr>
            </a:lvl1pPr>
          </a:lstStyle>
          <a:p>
            <a:pPr rtl="0"/>
            <a:fld id="{13D2E340-0663-474B-992C-9192B5C45E57}" type="slidenum">
              <a:rPr lang="ru-RU" noProof="0" smtClean="0"/>
              <a:t>‹#›</a:t>
            </a:fld>
            <a:endParaRPr lang="ru-RU" noProof="0"/>
          </a:p>
        </p:txBody>
      </p:sp>
      <p:cxnSp>
        <p:nvCxnSpPr>
          <p:cNvPr id="10" name="Прямая соединительная линия 9" title="Горизонтальная линейка"/>
          <p:cNvCxnSpPr/>
          <p:nvPr/>
        </p:nvCxnSpPr>
        <p:spPr>
          <a:xfrm>
            <a:off x="0" y="6199730"/>
            <a:ext cx="4495800" cy="0"/>
          </a:xfrm>
          <a:prstGeom prst="line">
            <a:avLst/>
          </a:prstGeom>
          <a:ln w="254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760939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79" r:id="rId1"/>
    <p:sldLayoutId id="2147484480" r:id="rId2"/>
    <p:sldLayoutId id="2147484495" r:id="rId3"/>
    <p:sldLayoutId id="2147484490" r:id="rId4"/>
    <p:sldLayoutId id="2147484491" r:id="rId5"/>
    <p:sldLayoutId id="2147484492" r:id="rId6"/>
    <p:sldLayoutId id="2147484493" r:id="rId7"/>
    <p:sldLayoutId id="2147484496" r:id="rId8"/>
    <p:sldLayoutId id="2147484481" r:id="rId9"/>
    <p:sldLayoutId id="2147484498" r:id="rId10"/>
    <p:sldLayoutId id="2147484499" r:id="rId11"/>
    <p:sldLayoutId id="2147484500" r:id="rId12"/>
    <p:sldLayoutId id="2147484482" r:id="rId13"/>
    <p:sldLayoutId id="2147484483" r:id="rId14"/>
    <p:sldLayoutId id="2147484484" r:id="rId15"/>
    <p:sldLayoutId id="2147484485" r:id="rId16"/>
  </p:sldLayoutIdLst>
  <mc:AlternateContent xmlns:mc="http://schemas.openxmlformats.org/markup-compatibility/2006" xmlns:p14="http://schemas.microsoft.com/office/powerpoint/2010/main">
    <mc:Choice Requires="p14">
      <p:transition spd="slow" p14:dur="3500" advTm="30000"/>
    </mc:Choice>
    <mc:Fallback xmlns="">
      <p:transition spd="slow" advTm="30000"/>
    </mc:Fallback>
  </mc:AlternateContent>
  <p:hf hdr="0" ftr="0" dt="0"/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5000" b="0" i="1" kern="1200" baseline="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</p:titleStyle>
    <p:bodyStyle>
      <a:lvl1pPr marL="283464" indent="-283464" algn="l" defTabSz="914400" rtl="0" eaLnBrk="1" latinLnBrk="0" hangingPunct="1">
        <a:lnSpc>
          <a:spcPct val="112000"/>
        </a:lnSpc>
        <a:spcBef>
          <a:spcPts val="900"/>
        </a:spcBef>
        <a:buFont typeface="Arial" panose="020B0604020202020204" pitchFamily="34" charset="0"/>
        <a:buChar char="•"/>
        <a:defRPr sz="2000" kern="1200" baseline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685800" indent="-283464" algn="l" defTabSz="914400" rtl="0" eaLnBrk="1" latinLnBrk="0" hangingPunct="1">
        <a:lnSpc>
          <a:spcPct val="112000"/>
        </a:lnSpc>
        <a:spcBef>
          <a:spcPts val="900"/>
        </a:spcBef>
        <a:buFont typeface="Corbel" panose="020B0503020204020204" pitchFamily="34" charset="0"/>
        <a:buChar char="–"/>
        <a:defRPr sz="1800" kern="1200" baseline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1143000" indent="-283464" algn="l" defTabSz="914400" rtl="0" eaLnBrk="1" latinLnBrk="0" hangingPunct="1">
        <a:lnSpc>
          <a:spcPct val="112000"/>
        </a:lnSpc>
        <a:spcBef>
          <a:spcPts val="900"/>
        </a:spcBef>
        <a:buFont typeface="Arial" panose="020B0604020202020204" pitchFamily="34" charset="0"/>
        <a:buChar char="•"/>
        <a:defRPr sz="1600" kern="1200" baseline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600200" indent="-283464" algn="l" defTabSz="914400" rtl="0" eaLnBrk="1" latinLnBrk="0" hangingPunct="1">
        <a:lnSpc>
          <a:spcPct val="112000"/>
        </a:lnSpc>
        <a:spcBef>
          <a:spcPts val="900"/>
        </a:spcBef>
        <a:buFont typeface="Corbel" panose="020B0503020204020204" pitchFamily="34" charset="0"/>
        <a:buChar char="–"/>
        <a:defRPr sz="1400" kern="1200" baseline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2057400" indent="-283464" algn="l" defTabSz="914400" rtl="0" eaLnBrk="1" latinLnBrk="0" hangingPunct="1">
        <a:lnSpc>
          <a:spcPct val="112000"/>
        </a:lnSpc>
        <a:spcBef>
          <a:spcPts val="900"/>
        </a:spcBef>
        <a:buFont typeface="Arial" panose="020B0604020202020204" pitchFamily="34" charset="0"/>
        <a:buChar char="•"/>
        <a:defRPr sz="1400" i="1" kern="1200" baseline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514600" indent="-283464" algn="l" defTabSz="914400" rtl="0" eaLnBrk="1" latinLnBrk="0" hangingPunct="1">
        <a:lnSpc>
          <a:spcPct val="112000"/>
        </a:lnSpc>
        <a:spcBef>
          <a:spcPts val="1300"/>
        </a:spcBef>
        <a:buFont typeface="Corbel" panose="020B0503020204020204" pitchFamily="34" charset="0"/>
        <a:buChar char="–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2971800" indent="-283464" algn="l" defTabSz="914400" rtl="0" eaLnBrk="1" latinLnBrk="0" hangingPunct="1">
        <a:lnSpc>
          <a:spcPct val="112000"/>
        </a:lnSpc>
        <a:spcBef>
          <a:spcPts val="1300"/>
        </a:spcBef>
        <a:buFont typeface="Arial" panose="020B0604020202020204" pitchFamily="34" charset="0"/>
        <a:buChar char="•"/>
        <a:defRPr sz="1400" i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3429000" indent="-283464" algn="l" defTabSz="914400" rtl="0" eaLnBrk="1" latinLnBrk="0" hangingPunct="1">
        <a:lnSpc>
          <a:spcPct val="112000"/>
        </a:lnSpc>
        <a:spcBef>
          <a:spcPts val="1300"/>
        </a:spcBef>
        <a:buFont typeface="Corbel" panose="020B0503020204020204" pitchFamily="34" charset="0"/>
        <a:buChar char="–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3886200" indent="-283464" algn="l" defTabSz="914400" rtl="0" eaLnBrk="1" latinLnBrk="0" hangingPunct="1">
        <a:lnSpc>
          <a:spcPct val="112000"/>
        </a:lnSpc>
        <a:spcBef>
          <a:spcPts val="1300"/>
        </a:spcBef>
        <a:buFont typeface="Arial" panose="020B0604020202020204" pitchFamily="34" charset="0"/>
        <a:buChar char="•"/>
        <a:defRPr sz="1400" i="1" kern="1200" baseline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2832">
          <p15:clr>
            <a:srgbClr val="F26B43"/>
          </p15:clr>
        </p15:guide>
        <p15:guide id="2" pos="480">
          <p15:clr>
            <a:srgbClr val="F26B43"/>
          </p15:clr>
        </p15:guide>
        <p15:guide id="3" orient="horz" pos="432">
          <p15:clr>
            <a:srgbClr val="F26B43"/>
          </p15:clr>
        </p15:guide>
        <p15:guide id="4" pos="7200">
          <p15:clr>
            <a:srgbClr val="F26B43"/>
          </p15:clr>
        </p15:guide>
        <p15:guide id="5" pos="32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media" Target="../media/media1.mp3"/><Relationship Id="rId7" Type="http://schemas.openxmlformats.org/officeDocument/2006/relationships/image" Target="../media/image2.png"/><Relationship Id="rId2" Type="http://schemas.openxmlformats.org/officeDocument/2006/relationships/audio" Target="NULL" TargetMode="External"/><Relationship Id="rId1" Type="http://schemas.openxmlformats.org/officeDocument/2006/relationships/tags" Target="../tags/tag1.xml"/><Relationship Id="rId6" Type="http://schemas.openxmlformats.org/officeDocument/2006/relationships/image" Target="../media/image1.jp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11.JPG"/><Relationship Id="rId4" Type="http://schemas.openxmlformats.org/officeDocument/2006/relationships/diagramLayout" Target="../diagrams/layout1.xml"/><Relationship Id="rId9" Type="http://schemas.openxmlformats.org/officeDocument/2006/relationships/image" Target="../media/image10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15.jp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.xml"/><Relationship Id="rId6" Type="http://schemas.openxmlformats.org/officeDocument/2006/relationships/image" Target="../media/image14.jpg"/><Relationship Id="rId5" Type="http://schemas.openxmlformats.org/officeDocument/2006/relationships/image" Target="../media/image13.jpg"/><Relationship Id="rId4" Type="http://schemas.openxmlformats.org/officeDocument/2006/relationships/image" Target="../media/image12.jpg"/><Relationship Id="rId9" Type="http://schemas.openxmlformats.org/officeDocument/2006/relationships/image" Target="../media/image1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2679374-8EAE-4873-9BB6-F6C630302DA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rtlCol="0"/>
          <a:lstStyle/>
          <a:p>
            <a:pPr rtl="0"/>
            <a:r>
              <a:rPr lang="ru-RU" dirty="0"/>
              <a:t>Мой личностный рост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E42C4E3-AFAF-4630-AF6D-21FB3C29CF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7910" y="4151085"/>
            <a:ext cx="4993562" cy="1591181"/>
          </a:xfrm>
        </p:spPr>
        <p:txBody>
          <a:bodyPr rtlCol="0"/>
          <a:lstStyle/>
          <a:p>
            <a:r>
              <a:rPr lang="ru-RU" sz="2000" dirty="0"/>
              <a:t>Чего бы это ни стоило — никогда не поздно, или, в моем случае — никогда не рано, — стать тем, кем ты хочешь стать. Временных рамок нет, можешь начать, когда угодно!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21EF5A26-6D7D-4835-8301-93F39EFF0E5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6"/>
          <a:srcRect t="16596" b="16596"/>
          <a:stretch>
            <a:fillRect/>
          </a:stretch>
        </p:blipFill>
        <p:spPr>
          <a:xfrm>
            <a:off x="2690606" y="1380752"/>
            <a:ext cx="2397795" cy="2397795"/>
          </a:xfrm>
        </p:spPr>
      </p:pic>
      <p:pic>
        <p:nvPicPr>
          <p:cNvPr id="4" name="Chicane - Goldfish">
            <a:hlinkClick r:id="" action="ppaction://media"/>
            <a:extLst>
              <a:ext uri="{FF2B5EF4-FFF2-40B4-BE49-F238E27FC236}">
                <a16:creationId xmlns:a16="http://schemas.microsoft.com/office/drawing/2014/main" id="{6C430B25-3835-41B1-B0FE-04F3F89675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2800" end="43425.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15617" y="6114804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93886898"/>
      </p:ext>
    </p:extLst>
  </p:cSld>
  <p:clrMapOvr>
    <a:masterClrMapping/>
  </p:clrMapOvr>
  <p:transition advTm="16296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9D1F34B-93F5-46C0-9BEC-B1A8D55008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2035" y="92766"/>
            <a:ext cx="4532243" cy="821634"/>
          </a:xfrm>
        </p:spPr>
        <p:txBody>
          <a:bodyPr rtlCol="0">
            <a:noAutofit/>
          </a:bodyPr>
          <a:lstStyle/>
          <a:p>
            <a:pPr rtl="0"/>
            <a:r>
              <a:rPr lang="ru-RU" sz="2000" dirty="0"/>
              <a:t>Жизнь, до того когда нашла свое призвание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81FDC16-3D69-48AD-B08B-ED28A10640C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12035" y="914401"/>
            <a:ext cx="4532243" cy="5058316"/>
          </a:xfrm>
        </p:spPr>
        <p:txBody>
          <a:bodyPr rtlCol="0">
            <a:noAutofit/>
          </a:bodyPr>
          <a:lstStyle/>
          <a:p>
            <a:pPr rtl="0"/>
            <a:r>
              <a:rPr lang="ru-RU" sz="2500" dirty="0"/>
              <a:t>В далеком 1997 году я начинала свой путь оператором АО «Почта России», шли годы, набирался опыт,</a:t>
            </a:r>
            <a:r>
              <a:rPr lang="en-US" sz="2500" dirty="0"/>
              <a:t> </a:t>
            </a:r>
            <a:r>
              <a:rPr lang="ru-RU" sz="2500" dirty="0"/>
              <a:t>были повышения, там я встретила родного человека и всем дружным коллективом меня выдавали замуж.</a:t>
            </a:r>
          </a:p>
          <a:p>
            <a:pPr rtl="0"/>
            <a:r>
              <a:rPr lang="ru-RU" sz="2500" dirty="0"/>
              <a:t> И вот в 2007 году я поняла, что пора учиться чему то новому</a:t>
            </a:r>
            <a:r>
              <a:rPr lang="ru-RU" sz="3000" dirty="0"/>
              <a:t>. 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83DB0A1-C484-4D49-BAC3-ABEE82074C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62550" y="2079000"/>
            <a:ext cx="1943999" cy="2700000"/>
          </a:xfrm>
        </p:spPr>
        <p:txBody>
          <a:bodyPr lIns="72000" rIns="72000" rtlCol="0"/>
          <a:lstStyle/>
          <a:p>
            <a:pPr rtl="0"/>
            <a:endParaRPr lang="ru-RU" dirty="0"/>
          </a:p>
          <a:p>
            <a:pPr rtl="0"/>
            <a:endParaRPr lang="ru-RU" dirty="0"/>
          </a:p>
          <a:p>
            <a:pPr rtl="0"/>
            <a:endParaRPr lang="ru-RU" dirty="0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898F5FE2-B28A-4CCD-9910-126A9581F28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16992" y="2079000"/>
            <a:ext cx="2101179" cy="2700000"/>
          </a:xfrm>
        </p:spPr>
        <p:txBody>
          <a:bodyPr lIns="72000" rIns="72000" rtlCol="0"/>
          <a:lstStyle/>
          <a:p>
            <a:pPr rtl="0"/>
            <a:endParaRPr lang="ru-RU" dirty="0"/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AC4A7A4E-C192-4A89-A661-72D76FF2F23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428613" y="2079000"/>
            <a:ext cx="2047770" cy="2700000"/>
          </a:xfrm>
        </p:spPr>
        <p:txBody>
          <a:bodyPr lIns="72000" rIns="72000" rtlCol="0"/>
          <a:lstStyle/>
          <a:p>
            <a:pPr rtl="0"/>
            <a:endParaRPr lang="ru-RU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7C944DD-F200-6B48-8A79-099A08992A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13D2E340-0663-474B-992C-9192B5C45E57}" type="slidenum">
              <a:rPr lang="ru-RU" smtClean="0"/>
              <a:t>2</a:t>
            </a:fld>
            <a:endParaRPr lang="ru-RU" dirty="0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3A9948C-7248-4824-8139-BC60DE547921}"/>
              </a:ext>
            </a:extLst>
          </p:cNvPr>
          <p:cNvPicPr>
            <a:picLocks noGrp="1" noChangeAspect="1"/>
          </p:cNvPicPr>
          <p:nvPr>
            <p:ph type="pic" sz="quarter" idx="22"/>
          </p:nvPr>
        </p:nvPicPr>
        <p:blipFill>
          <a:blip r:embed="rId3"/>
          <a:srcRect t="12500" b="12500"/>
          <a:stretch>
            <a:fillRect/>
          </a:stretch>
        </p:blipFill>
        <p:spPr>
          <a:xfrm>
            <a:off x="5086118" y="2445854"/>
            <a:ext cx="1966291" cy="1966291"/>
          </a:xfr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183C9DF7-4ADD-4A55-8E90-236CC5FFD6ED}"/>
              </a:ext>
            </a:extLst>
          </p:cNvPr>
          <p:cNvPicPr>
            <a:picLocks noGrp="1" noChangeAspect="1"/>
          </p:cNvPicPr>
          <p:nvPr>
            <p:ph type="pic" sz="quarter" idx="24"/>
          </p:nvPr>
        </p:nvPicPr>
        <p:blipFill>
          <a:blip r:embed="rId4"/>
          <a:srcRect l="12439" r="12439"/>
          <a:stretch>
            <a:fillRect/>
          </a:stretch>
        </p:blipFill>
        <p:spPr>
          <a:xfrm>
            <a:off x="7322604" y="2445853"/>
            <a:ext cx="1889953" cy="1889953"/>
          </a:xfr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E1DA31E6-298A-4BDD-B715-229CE64238A6}"/>
              </a:ext>
            </a:extLst>
          </p:cNvPr>
          <p:cNvPicPr>
            <a:picLocks noGrp="1" noChangeAspect="1"/>
          </p:cNvPicPr>
          <p:nvPr>
            <p:ph type="pic" sz="quarter" idx="23"/>
          </p:nvPr>
        </p:nvPicPr>
        <p:blipFill>
          <a:blip r:embed="rId5"/>
          <a:srcRect l="12500" r="12500"/>
          <a:stretch>
            <a:fillRect/>
          </a:stretch>
        </p:blipFill>
        <p:spPr>
          <a:xfrm>
            <a:off x="9529397" y="2445854"/>
            <a:ext cx="1889953" cy="1889953"/>
          </a:xfrm>
        </p:spPr>
      </p:pic>
    </p:spTree>
    <p:extLst>
      <p:ext uri="{BB962C8B-B14F-4D97-AF65-F5344CB8AC3E}">
        <p14:creationId xmlns:p14="http://schemas.microsoft.com/office/powerpoint/2010/main" val="1707474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0374">
        <p14:switch dir="r"/>
      </p:transition>
    </mc:Choice>
    <mc:Fallback xmlns="">
      <p:transition spd="slow" advTm="20374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F35BFF-A889-4B62-BCD4-168715A631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477078"/>
            <a:ext cx="3833906" cy="1272209"/>
          </a:xfrm>
        </p:spPr>
        <p:txBody>
          <a:bodyPr rtlCol="0">
            <a:normAutofit fontScale="90000"/>
          </a:bodyPr>
          <a:lstStyle/>
          <a:p>
            <a:pPr rtl="0"/>
            <a:r>
              <a:rPr lang="ru-RU" sz="3500" dirty="0"/>
              <a:t>Работа в ОАО «Сибирьтелеком»</a:t>
            </a:r>
            <a:br>
              <a:rPr lang="ru-RU" sz="3500" dirty="0"/>
            </a:br>
            <a:r>
              <a:rPr lang="ru-RU" sz="3500" dirty="0"/>
              <a:t>С 2008 по 2014 </a:t>
            </a:r>
          </a:p>
        </p:txBody>
      </p:sp>
      <p:sp>
        <p:nvSpPr>
          <p:cNvPr id="16" name="Текст 15">
            <a:extLst>
              <a:ext uri="{FF2B5EF4-FFF2-40B4-BE49-F238E27FC236}">
                <a16:creationId xmlns:a16="http://schemas.microsoft.com/office/drawing/2014/main" id="{A761FA4B-43B9-4C0B-BD10-1127709C978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62000" y="1868558"/>
            <a:ext cx="3842550" cy="3882956"/>
          </a:xfrm>
        </p:spPr>
        <p:txBody>
          <a:bodyPr rtlCol="0"/>
          <a:lstStyle/>
          <a:p>
            <a:pPr rtl="0"/>
            <a:r>
              <a:rPr lang="ru-RU" dirty="0"/>
              <a:t>Человеку всегда нужны новые знания.</a:t>
            </a:r>
          </a:p>
          <a:p>
            <a:pPr rtl="0"/>
            <a:r>
              <a:rPr lang="ru-RU" dirty="0"/>
              <a:t> И так за новым опытом я окунулась в сферу телекоммуникаций. </a:t>
            </a:r>
          </a:p>
          <a:p>
            <a:pPr rtl="0"/>
            <a:r>
              <a:rPr lang="ru-RU" dirty="0"/>
              <a:t>Это был отличный опыт, душевный коллектив, но в один момент пришло осознание, что пора что-то менять в своей жизни…   </a:t>
            </a:r>
          </a:p>
          <a:p>
            <a:pPr rtl="0"/>
            <a:endParaRPr lang="ru-RU" dirty="0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FC9047CD-1956-7146-971D-D05A280ACB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13D2E340-0663-474B-992C-9192B5C45E57}" type="slidenum">
              <a:rPr lang="ru-RU" smtClean="0"/>
              <a:t>3</a:t>
            </a:fld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0701797-E168-43C7-9A4E-F41867F9AE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379" y="466464"/>
            <a:ext cx="3309222" cy="2480074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8D823794-B959-4CA7-824C-E4CB20EEE2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4379" y="3269235"/>
            <a:ext cx="5492648" cy="2820617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AA9B3CB3-B5E6-45F0-BCF5-FDBA5418A1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45218" y="477078"/>
            <a:ext cx="3246782" cy="2469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118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16249">
        <p14:reveal/>
      </p:transition>
    </mc:Choice>
    <mc:Fallback xmlns="">
      <p:transition spd="slow" advTm="16249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8A97F4D-F280-472F-9307-25B3E6BD88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559678"/>
            <a:ext cx="3833906" cy="1004079"/>
          </a:xfrm>
        </p:spPr>
        <p:txBody>
          <a:bodyPr rtlCol="0">
            <a:normAutofit/>
          </a:bodyPr>
          <a:lstStyle/>
          <a:p>
            <a:pPr rtl="0"/>
            <a:r>
              <a:rPr lang="ru-RU" sz="3000" dirty="0"/>
              <a:t>Начало карьеры в медицине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1891695-E7DA-48AF-9EEB-86DA1F9BF74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46730" y="1817401"/>
            <a:ext cx="3842550" cy="3790191"/>
          </a:xfrm>
        </p:spPr>
        <p:txBody>
          <a:bodyPr rtlCol="0"/>
          <a:lstStyle/>
          <a:p>
            <a:r>
              <a:rPr lang="ru-RU" dirty="0"/>
              <a:t>Мне всегда хотелось быть полезной обществу, быть причастной к чему то значимому и помогать людям.</a:t>
            </a:r>
          </a:p>
          <a:p>
            <a:r>
              <a:rPr lang="ru-RU" dirty="0"/>
              <a:t>И так я оказалась в Республиканской клинической больнице им. Н.А. Семашко. Таким образом, начался мой тернистый путь к профессии медицинской сестры. </a:t>
            </a:r>
          </a:p>
        </p:txBody>
      </p:sp>
      <p:graphicFrame>
        <p:nvGraphicFramePr>
          <p:cNvPr id="5" name="Объект 2" descr="Элемент SmartArt временной шкалы">
            <a:extLst>
              <a:ext uri="{FF2B5EF4-FFF2-40B4-BE49-F238E27FC236}">
                <a16:creationId xmlns:a16="http://schemas.microsoft.com/office/drawing/2014/main" id="{49A92778-1E2C-48F2-99CD-26EF59E3C6C0}"/>
              </a:ext>
            </a:extLst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187505295"/>
              </p:ext>
            </p:extLst>
          </p:nvPr>
        </p:nvGraphicFramePr>
        <p:xfrm>
          <a:off x="5088835" y="568325"/>
          <a:ext cx="6579290" cy="57264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EB761CE6-695A-0941-954E-A6BD7E1638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13D2E340-0663-474B-992C-9192B5C45E57}" type="slidenum">
              <a:rPr lang="ru-RU" smtClean="0"/>
              <a:t>4</a:t>
            </a:fld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641FADD-F2FE-4E83-9D4B-EAF4C03B7FF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88835" y="4046449"/>
            <a:ext cx="2225431" cy="156114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AB4869A-6E02-4BBD-AD86-BCBE8E191F2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328170" y="1353264"/>
            <a:ext cx="2100620" cy="1575466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75618E5-5FD8-4970-9BC4-A2E64535F52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952382" y="3909391"/>
            <a:ext cx="1444487" cy="2063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754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Tm="27501">
        <p15:prstTrans prst="origami"/>
      </p:transition>
    </mc:Choice>
    <mc:Fallback xmlns="">
      <p:transition spd="slow" advTm="27501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654DA9A-F01A-481E-A192-F11CA07CCE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583" y="304800"/>
            <a:ext cx="4100967" cy="1046922"/>
          </a:xfrm>
        </p:spPr>
        <p:txBody>
          <a:bodyPr rtlCol="0">
            <a:normAutofit fontScale="90000"/>
          </a:bodyPr>
          <a:lstStyle/>
          <a:p>
            <a:pPr rtl="0"/>
            <a:r>
              <a:rPr lang="ru-RU" sz="3500" dirty="0"/>
              <a:t>В 41 снова за парту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DCC875B-FB79-4EB2-ACC0-A26593F489C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62000" y="1351722"/>
            <a:ext cx="3842550" cy="4399791"/>
          </a:xfrm>
        </p:spPr>
        <p:txBody>
          <a:bodyPr rtlCol="0">
            <a:normAutofit/>
          </a:bodyPr>
          <a:lstStyle/>
          <a:p>
            <a:r>
              <a:rPr lang="ru-RU" sz="1500" dirty="0"/>
              <a:t>Для реализации </a:t>
            </a:r>
            <a:r>
              <a:rPr lang="ru-RU" sz="1500"/>
              <a:t>своей мечты, </a:t>
            </a:r>
            <a:r>
              <a:rPr lang="ru-RU" sz="1500" dirty="0"/>
              <a:t>я  поступила в Республиканский базовый медицинский колледж имени Э.Р. </a:t>
            </a:r>
            <a:r>
              <a:rPr lang="ru-RU" sz="1500" dirty="0" err="1"/>
              <a:t>Раднаева</a:t>
            </a:r>
            <a:r>
              <a:rPr lang="ru-RU" sz="1500" dirty="0"/>
              <a:t>.</a:t>
            </a:r>
          </a:p>
          <a:p>
            <a:r>
              <a:rPr lang="ru-RU" sz="1500" dirty="0"/>
              <a:t> Занятия, курсовые, сессии, практические занятия, экзамены, совмещала работу санитарки с учебой. </a:t>
            </a:r>
          </a:p>
          <a:p>
            <a:pPr rtl="0"/>
            <a:r>
              <a:rPr lang="ru-RU" sz="1500" dirty="0"/>
              <a:t>Было тяжело, местами казалось, что  я не справлюсь, но я верила в свою мечту и благодаря всеобщей поддержки коллектива, родных,  у меня получилось. Спустя почти 3 года обучения, я получила диплом!</a:t>
            </a:r>
            <a:endParaRPr lang="en-US" sz="1500" dirty="0"/>
          </a:p>
          <a:p>
            <a:pPr rtl="0"/>
            <a:r>
              <a:rPr lang="ru-RU" sz="1500" dirty="0"/>
              <a:t>  </a:t>
            </a:r>
          </a:p>
          <a:p>
            <a:pPr rtl="0"/>
            <a:r>
              <a:rPr lang="ru-RU" sz="1500" dirty="0"/>
              <a:t>  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2ACB615-64CF-4226-B7EB-A7D9E8A800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14054" y="164226"/>
            <a:ext cx="1944000" cy="2700000"/>
          </a:xfrm>
        </p:spPr>
        <p:txBody>
          <a:bodyPr rtlCol="0">
            <a:normAutofit/>
          </a:bodyPr>
          <a:lstStyle/>
          <a:p>
            <a:pPr rtl="0"/>
            <a:endParaRPr lang="ru-RU" dirty="0"/>
          </a:p>
          <a:p>
            <a:pPr rtl="0"/>
            <a:r>
              <a:rPr lang="ru-RU" dirty="0"/>
              <a:t>Поступление в 2017 году в РБМК им. Э.Р. </a:t>
            </a:r>
            <a:r>
              <a:rPr lang="ru-RU" dirty="0" err="1"/>
              <a:t>Раднаева</a:t>
            </a:r>
            <a:endParaRPr lang="ru-RU" dirty="0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CC704F7-10A3-438C-BF49-21B39AA5FD1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301054" y="164226"/>
            <a:ext cx="1944000" cy="2700000"/>
          </a:xfrm>
        </p:spPr>
        <p:txBody>
          <a:bodyPr rtlCol="0"/>
          <a:lstStyle/>
          <a:p>
            <a:pPr rtl="0"/>
            <a:endParaRPr lang="ru-RU" dirty="0"/>
          </a:p>
          <a:p>
            <a:pPr rtl="0"/>
            <a:endParaRPr lang="ru-RU" dirty="0"/>
          </a:p>
          <a:p>
            <a:pPr rtl="0"/>
            <a:r>
              <a:rPr lang="ru-RU" dirty="0"/>
              <a:t>Первая сессия</a:t>
            </a:r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C0CB0B93-889C-4918-9E62-5E047016961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411578" y="164226"/>
            <a:ext cx="1944000" cy="2700000"/>
          </a:xfrm>
        </p:spPr>
        <p:txBody>
          <a:bodyPr rtlCol="0">
            <a:normAutofit/>
          </a:bodyPr>
          <a:lstStyle/>
          <a:p>
            <a:pPr rtl="0"/>
            <a:endParaRPr lang="ru-RU" dirty="0"/>
          </a:p>
          <a:p>
            <a:pPr rtl="0"/>
            <a:endParaRPr lang="ru-RU" dirty="0"/>
          </a:p>
          <a:p>
            <a:pPr rtl="0"/>
            <a:r>
              <a:rPr lang="ru-RU" dirty="0"/>
              <a:t>Первая практика</a:t>
            </a:r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E818D25A-67F7-4CDC-A9F9-92E596277CD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072356" y="3240168"/>
            <a:ext cx="1944000" cy="2700000"/>
          </a:xfrm>
        </p:spPr>
        <p:txBody>
          <a:bodyPr rtlCol="0">
            <a:normAutofit/>
          </a:bodyPr>
          <a:lstStyle/>
          <a:p>
            <a:pPr rtl="0"/>
            <a:endParaRPr lang="ru-RU" dirty="0"/>
          </a:p>
          <a:p>
            <a:pPr rtl="0"/>
            <a:r>
              <a:rPr lang="ru-RU" dirty="0"/>
              <a:t>Получение диплома</a:t>
            </a:r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C78C2BF3-B597-4BD5-90B4-54EB9C2F6EE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317419" y="3090153"/>
            <a:ext cx="1954661" cy="2700001"/>
          </a:xfrm>
        </p:spPr>
        <p:txBody>
          <a:bodyPr rtlCol="0">
            <a:normAutofit fontScale="92500" lnSpcReduction="20000"/>
          </a:bodyPr>
          <a:lstStyle/>
          <a:p>
            <a:pPr rtl="0"/>
            <a:r>
              <a:rPr lang="ru-RU" dirty="0"/>
              <a:t>Участие в </a:t>
            </a:r>
            <a:r>
              <a:rPr lang="ru-RU" dirty="0" err="1"/>
              <a:t>ворлдскиллс</a:t>
            </a:r>
            <a:r>
              <a:rPr lang="ru-RU" dirty="0"/>
              <a:t> по компетенции «Медицинский и социальный уход» Повышение квалификации</a:t>
            </a:r>
          </a:p>
          <a:p>
            <a:pPr rtl="0"/>
            <a:endParaRPr lang="ru-RU" dirty="0"/>
          </a:p>
        </p:txBody>
      </p:sp>
      <p:sp>
        <p:nvSpPr>
          <p:cNvPr id="9" name="Текст 8">
            <a:extLst>
              <a:ext uri="{FF2B5EF4-FFF2-40B4-BE49-F238E27FC236}">
                <a16:creationId xmlns:a16="http://schemas.microsoft.com/office/drawing/2014/main" id="{1637545D-50F9-427A-9297-89D0C0CFAB4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9486000" y="3240168"/>
            <a:ext cx="1944000" cy="2700000"/>
          </a:xfrm>
        </p:spPr>
        <p:txBody>
          <a:bodyPr rtlCol="0"/>
          <a:lstStyle/>
          <a:p>
            <a:pPr rtl="0"/>
            <a:r>
              <a:rPr lang="ru-RU" dirty="0"/>
              <a:t>Работа операционной медицинской сестрой</a:t>
            </a:r>
          </a:p>
        </p:txBody>
      </p:sp>
      <p:sp>
        <p:nvSpPr>
          <p:cNvPr id="10" name="Номер слайда 9">
            <a:extLst>
              <a:ext uri="{FF2B5EF4-FFF2-40B4-BE49-F238E27FC236}">
                <a16:creationId xmlns:a16="http://schemas.microsoft.com/office/drawing/2014/main" id="{EC7ECEE9-580B-8B4A-919F-4C04337CEC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13D2E340-0663-474B-992C-9192B5C45E57}" type="slidenum">
              <a:rPr lang="ru-RU" smtClean="0"/>
              <a:t>5</a:t>
            </a:fld>
            <a:endParaRPr lang="ru-RU"/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C84FFCBF-C22F-4B5E-AC8F-A88044C44B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14303" y="197184"/>
            <a:ext cx="1538550" cy="2077905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FF4740F8-B40E-48F1-A783-06B2FC46F2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44036" y="197184"/>
            <a:ext cx="1533710" cy="2044947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6E0FA039-F76E-41F8-92A0-616E6C02343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33603" y="391360"/>
            <a:ext cx="1704899" cy="1308903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77E6168E-3F7E-48C7-94F6-EE49964F3DC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18721" y="3311494"/>
            <a:ext cx="1753359" cy="986264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0D13D9AB-0109-40D5-8924-BB40695FF2E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33604" y="3311494"/>
            <a:ext cx="1704899" cy="1278674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6A664EF6-B250-43DB-9E95-E27470870D4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954850" y="3240168"/>
            <a:ext cx="1006299" cy="134173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89796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21314">
        <p14:doors dir="vert"/>
      </p:transition>
    </mc:Choice>
    <mc:Fallback xmlns="">
      <p:transition spd="slow" advTm="21314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6A00B74-5475-4C20-9E4F-D93144C702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291549"/>
            <a:ext cx="3833906" cy="940904"/>
          </a:xfrm>
        </p:spPr>
        <p:txBody>
          <a:bodyPr rtlCol="0">
            <a:normAutofit/>
          </a:bodyPr>
          <a:lstStyle/>
          <a:p>
            <a:pPr rtl="0"/>
            <a:r>
              <a:rPr lang="ru-RU" sz="2500" dirty="0"/>
              <a:t>Мечты всегда должны осуществляться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70F1B58-257D-4779-A040-5E1616327E2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62000" y="1391478"/>
            <a:ext cx="3842550" cy="4360035"/>
          </a:xfrm>
        </p:spPr>
        <p:txBody>
          <a:bodyPr rtlCol="0">
            <a:normAutofit fontScale="92500" lnSpcReduction="10000"/>
          </a:bodyPr>
          <a:lstStyle/>
          <a:p>
            <a:r>
              <a:rPr lang="ru-RU" sz="1400" dirty="0"/>
              <a:t>Спустя 6 лет я работаю в самом крупном многопрофильном лечебно-профилактическом учреждении Республики Бурятия- Республиканской клинической больнице им. Н.А. Семашко на должности операционной медицинской сестры в отделении </a:t>
            </a:r>
            <a:r>
              <a:rPr lang="ru-RU" sz="1400" dirty="0" err="1"/>
              <a:t>РХМДиЛ</a:t>
            </a:r>
            <a:r>
              <a:rPr lang="ru-RU" sz="1400" dirty="0"/>
              <a:t>.</a:t>
            </a:r>
          </a:p>
          <a:p>
            <a:r>
              <a:rPr lang="ru-RU" sz="1400" dirty="0"/>
              <a:t>Мой медицинский путь был долгим и сложным, я и сейчас продолжаю обучаться на работе. Еще много всего что не понятно и ново. Придя в 2015 году на должность уборщицы, я не думала тогда, что когда – </a:t>
            </a:r>
            <a:r>
              <a:rPr lang="ru-RU" sz="1400" dirty="0" err="1"/>
              <a:t>нибудь</a:t>
            </a:r>
            <a:r>
              <a:rPr lang="ru-RU" sz="1400" dirty="0"/>
              <a:t>, и  я смогу внести свой маленький вклад в помощи людям с медицинской стороны. </a:t>
            </a:r>
          </a:p>
          <a:p>
            <a:r>
              <a:rPr lang="ru-RU" sz="1400" dirty="0"/>
              <a:t>Иногда человек недооценивает себя,  опускаются руки, кажется, что затея была напрасной, но пройдя этот путь, могу с уверенностью сказать: </a:t>
            </a:r>
          </a:p>
          <a:p>
            <a:r>
              <a:rPr lang="ru-RU" sz="1400" dirty="0"/>
              <a:t>«Что найти свое призвание можно в любом возрасте и быть полезной этому миру».      </a:t>
            </a:r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id="{085B3B5D-2D70-464D-97D7-2F81F133EF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79186" y="132522"/>
            <a:ext cx="3408223" cy="3127156"/>
          </a:xfrm>
        </p:spPr>
        <p:txBody>
          <a:bodyPr rtlCol="0"/>
          <a:lstStyle/>
          <a:p>
            <a:pPr rtl="0"/>
            <a:r>
              <a:rPr lang="ru-RU" dirty="0"/>
              <a:t>Описание достижения</a:t>
            </a:r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4F730BB3-A959-4EF9-B77F-FBF43DB5A80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823531" y="132522"/>
            <a:ext cx="2960480" cy="3127156"/>
          </a:xfrm>
        </p:spPr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00BBAFCA-88C5-4965-BDEC-02CBA7481B7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388852" y="3418706"/>
            <a:ext cx="6127287" cy="3313398"/>
          </a:xfrm>
        </p:spPr>
        <p:txBody>
          <a:bodyPr rtlCol="0"/>
          <a:lstStyle/>
          <a:p>
            <a:pPr rtl="0"/>
            <a:r>
              <a:rPr lang="ru-RU" dirty="0"/>
              <a:t>Описание достижения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F38360A-177E-E146-99A7-581A782814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13D2E340-0663-474B-992C-9192B5C45E57}" type="slidenum">
              <a:rPr lang="ru-RU" smtClean="0"/>
              <a:t>6</a:t>
            </a:fld>
            <a:endParaRPr lang="ru-RU"/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F7C79660-195A-4BA4-9036-FCA60E5A119B}"/>
              </a:ext>
            </a:extLst>
          </p:cNvPr>
          <p:cNvPicPr>
            <a:picLocks noGrp="1" noChangeAspect="1"/>
          </p:cNvPicPr>
          <p:nvPr>
            <p:ph type="pic" sz="quarter" idx="23"/>
          </p:nvPr>
        </p:nvPicPr>
        <p:blipFill>
          <a:blip r:embed="rId3"/>
          <a:srcRect l="12500" r="12500"/>
          <a:stretch>
            <a:fillRect/>
          </a:stretch>
        </p:blipFill>
        <p:spPr>
          <a:xfrm>
            <a:off x="5485512" y="265044"/>
            <a:ext cx="2879210" cy="2879210"/>
          </a:xfr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C88F1D34-93FA-423E-A18D-4702D966B48A}"/>
              </a:ext>
            </a:extLst>
          </p:cNvPr>
          <p:cNvPicPr>
            <a:picLocks noGrp="1" noChangeAspect="1"/>
          </p:cNvPicPr>
          <p:nvPr>
            <p:ph type="pic" sz="quarter" idx="26"/>
          </p:nvPr>
        </p:nvPicPr>
        <p:blipFill>
          <a:blip r:embed="rId4"/>
          <a:srcRect t="12500" b="12500"/>
          <a:stretch>
            <a:fillRect/>
          </a:stretch>
        </p:blipFill>
        <p:spPr>
          <a:xfrm>
            <a:off x="7358038" y="3681847"/>
            <a:ext cx="2930986" cy="2930986"/>
          </a:xfr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532C1E5-524F-4D95-93D2-BC2063D7CB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78108" y="245167"/>
            <a:ext cx="2466161" cy="2809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9113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25407">
        <p14:prism isInverted="1"/>
      </p:transition>
    </mc:Choice>
    <mc:Fallback xmlns="">
      <p:transition spd="slow" advTm="25407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62BE886-6D62-4DC3-9BC6-F8688130A0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3216" y="559678"/>
            <a:ext cx="3989389" cy="3840044"/>
          </a:xfrm>
        </p:spPr>
        <p:txBody>
          <a:bodyPr>
            <a:normAutofit fontScale="90000"/>
          </a:bodyPr>
          <a:lstStyle/>
          <a:p>
            <a:r>
              <a:rPr lang="ru-RU" sz="2000" dirty="0"/>
              <a:t>В конце своей презентации хочу выразить свою огромную благодарность нашей любимой  Татьяне Леонидовне, своему родному, любимому коллективу </a:t>
            </a:r>
            <a:r>
              <a:rPr lang="ru-RU" sz="2000" dirty="0" err="1"/>
              <a:t>РХМДиЛ</a:t>
            </a:r>
            <a:r>
              <a:rPr lang="ru-RU" sz="2000" dirty="0"/>
              <a:t> за веру в меня, за вашу поддержку, за ваши советы, за ваше обучение. Мои уважаемые коллеги, я обещаю вам что я во всем разберусь и научусь всему чему меня вы учите. </a:t>
            </a:r>
            <a:br>
              <a:rPr lang="ru-RU" sz="2000" dirty="0"/>
            </a:br>
            <a:r>
              <a:rPr lang="ru-RU" sz="2000" dirty="0"/>
              <a:t>Мой личностный рост развивается благодаря ВАМ ВСЕМ!!!</a:t>
            </a:r>
            <a:br>
              <a:rPr lang="ru-RU" sz="2000" dirty="0"/>
            </a:br>
            <a:r>
              <a:rPr lang="ru-RU" sz="2000" dirty="0"/>
              <a:t>   </a:t>
            </a:r>
            <a:endParaRPr lang="ru-RU" sz="4800" dirty="0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C4D37178-46B3-45ED-81F8-6A93EA9941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13D2E340-0663-474B-992C-9192B5C45E57}" type="slidenum">
              <a:rPr lang="ru-RU" noProof="0" smtClean="0"/>
              <a:t>7</a:t>
            </a:fld>
            <a:endParaRPr lang="ru-RU" noProof="0"/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E4C37EDC-8C67-460C-8A96-CA69985C415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8648" r="5619" b="34492"/>
          <a:stretch/>
        </p:blipFill>
        <p:spPr>
          <a:xfrm>
            <a:off x="8352954" y="3327801"/>
            <a:ext cx="3431057" cy="296186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2A4EC36-7718-4B86-B68D-57B86364ED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7525" y="258418"/>
            <a:ext cx="3910480" cy="269153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6156C30-A87C-41A9-8AFA-7E874DAE10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80126" y="258418"/>
            <a:ext cx="2888974" cy="216673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B07C082-BF56-467A-A771-D9A380AC86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09641" y="2774224"/>
            <a:ext cx="2686276" cy="358169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282E07B-904F-4AF7-929C-8F256B9C76C5}"/>
              </a:ext>
            </a:extLst>
          </p:cNvPr>
          <p:cNvSpPr txBox="1"/>
          <p:nvPr/>
        </p:nvSpPr>
        <p:spPr>
          <a:xfrm>
            <a:off x="284697" y="4208566"/>
            <a:ext cx="454642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600" dirty="0">
                <a:solidFill>
                  <a:schemeClr val="bg1"/>
                </a:solidFill>
                <a:latin typeface="+mj-lt"/>
              </a:rPr>
              <a:t>Спасибо !!!</a:t>
            </a:r>
          </a:p>
        </p:txBody>
      </p:sp>
    </p:spTree>
    <p:extLst>
      <p:ext uri="{BB962C8B-B14F-4D97-AF65-F5344CB8AC3E}">
        <p14:creationId xmlns:p14="http://schemas.microsoft.com/office/powerpoint/2010/main" val="973173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Tm="20758">
        <p15:prstTrans prst="curtains"/>
      </p:transition>
    </mc:Choice>
    <mc:Fallback xmlns="">
      <p:transition spd="slow" advTm="20758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5.5|2.2|2.2|3.1|1.1"/>
</p:tagLst>
</file>

<file path=ppt/theme/theme1.xml><?xml version="1.0" encoding="utf-8"?>
<a:theme xmlns:a="http://schemas.openxmlformats.org/drawingml/2006/main" name="Заголовки">
  <a:themeElements>
    <a:clrScheme name="Headlines">
      <a:dk1>
        <a:sysClr val="windowText" lastClr="000000"/>
      </a:dk1>
      <a:lt1>
        <a:sysClr val="window" lastClr="FFFFFF"/>
      </a:lt1>
      <a:dk2>
        <a:srgbClr val="1D1A1D"/>
      </a:dk2>
      <a:lt2>
        <a:srgbClr val="F5F5F5"/>
      </a:lt2>
      <a:accent1>
        <a:srgbClr val="439EB7"/>
      </a:accent1>
      <a:accent2>
        <a:srgbClr val="E28B55"/>
      </a:accent2>
      <a:accent3>
        <a:srgbClr val="DCB64D"/>
      </a:accent3>
      <a:accent4>
        <a:srgbClr val="4CA198"/>
      </a:accent4>
      <a:accent5>
        <a:srgbClr val="835B82"/>
      </a:accent5>
      <a:accent6>
        <a:srgbClr val="645135"/>
      </a:accent6>
      <a:hlink>
        <a:srgbClr val="439EB7"/>
      </a:hlink>
      <a:folHlink>
        <a:srgbClr val="835B82"/>
      </a:folHlink>
    </a:clrScheme>
    <a:fontScheme name="Headlines">
      <a:majorFont>
        <a:latin typeface="Century Schoolbook" panose="020406040505050203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Headlines">
      <a:fillStyleLst>
        <a:solidFill>
          <a:schemeClr val="phClr"/>
        </a:solidFill>
        <a:solidFill>
          <a:schemeClr val="phClr">
            <a:tint val="67000"/>
            <a:satMod val="105000"/>
          </a:schemeClr>
        </a:solidFill>
        <a:gradFill rotWithShape="1">
          <a:gsLst>
            <a:gs pos="0">
              <a:schemeClr val="phClr">
                <a:tint val="100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0000"/>
                <a:satMod val="120000"/>
                <a:lumMod val="99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12700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innerShdw blurRad="88900" dist="25400" dir="10800000">
              <a:srgbClr val="000000">
                <a:alpha val="25000"/>
              </a:srgbClr>
            </a:innerShdw>
            <a:outerShdw blurRad="25400" dist="25400" dir="5400000" rotWithShape="0">
              <a:srgbClr val="FFFFFF">
                <a:alpha val="10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30478406_TF45175639" id="{0CB3B67C-ADA0-46A3-A501-1B1292F68551}" vid="{2091BC34-9FB7-40AF-8FF7-74627929E416}"/>
    </a:ext>
  </a:extLst>
</a:theme>
</file>

<file path=ppt/theme/theme2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1c2eb7a32e66fb6e4260f3771546a5e2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04e1f6479c48b08974ba73b5ca973489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77EC923-6023-4411-8330-A0042153EED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DB4AFBF-E012-4607-B95C-D9E661912AC6}">
  <ds:schemaRefs>
    <ds:schemaRef ds:uri="http://purl.org/dc/terms/"/>
    <ds:schemaRef ds:uri="http://schemas.openxmlformats.org/package/2006/metadata/core-properties"/>
    <ds:schemaRef ds:uri="16c05727-aa75-4e4a-9b5f-8a80a1165891"/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schemas.microsoft.com/office/2006/documentManagement/types"/>
    <ds:schemaRef ds:uri="71af3243-3dd4-4a8d-8c0d-dd76da1f02a5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B60E032F-2E55-4A86-BB2D-1A317C64299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Презентация биографии</Template>
  <TotalTime>0</TotalTime>
  <Words>571</Words>
  <Application>Microsoft Office PowerPoint</Application>
  <PresentationFormat>Широкоэкранный</PresentationFormat>
  <Paragraphs>58</Paragraphs>
  <Slides>7</Slides>
  <Notes>6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12" baseType="lpstr">
      <vt:lpstr>Arial</vt:lpstr>
      <vt:lpstr>Calibri</vt:lpstr>
      <vt:lpstr>Century Schoolbook</vt:lpstr>
      <vt:lpstr>Corbel</vt:lpstr>
      <vt:lpstr>Заголовки</vt:lpstr>
      <vt:lpstr>Мой личностный рост</vt:lpstr>
      <vt:lpstr>Жизнь, до того когда нашла свое призвание</vt:lpstr>
      <vt:lpstr>Работа в ОАО «Сибирьтелеком» С 2008 по 2014 </vt:lpstr>
      <vt:lpstr>Начало карьеры в медицине</vt:lpstr>
      <vt:lpstr>В 41 снова за парту</vt:lpstr>
      <vt:lpstr>Мечты всегда должны осуществляться</vt:lpstr>
      <vt:lpstr>В конце своей презентации хочу выразить свою огромную благодарность нашей любимой  Татьяне Леонидовне, своему родному, любимому коллективу РХМДиЛ за веру в меня, за вашу поддержку, за ваши советы, за ваше обучение. Мои уважаемые коллеги, я обещаю вам что я во всем разберусь и научусь всему чему меня вы учите.  Мой личностный рост развивается благодаря ВАМ ВСЕМ!!!  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2021-02-23T13:16:48Z</dcterms:created>
  <dcterms:modified xsi:type="dcterms:W3CDTF">2021-03-02T13:33:07Z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